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8" r:id="rId4"/>
    <p:sldId id="263" r:id="rId5"/>
    <p:sldId id="305" r:id="rId6"/>
    <p:sldId id="259" r:id="rId7"/>
    <p:sldId id="265" r:id="rId8"/>
    <p:sldId id="266" r:id="rId9"/>
    <p:sldId id="267" r:id="rId10"/>
    <p:sldId id="273" r:id="rId11"/>
    <p:sldId id="271" r:id="rId12"/>
    <p:sldId id="268" r:id="rId13"/>
    <p:sldId id="275" r:id="rId14"/>
    <p:sldId id="279" r:id="rId15"/>
    <p:sldId id="264" r:id="rId16"/>
    <p:sldId id="278" r:id="rId17"/>
    <p:sldId id="280" r:id="rId18"/>
    <p:sldId id="301" r:id="rId19"/>
    <p:sldId id="281" r:id="rId20"/>
    <p:sldId id="282" r:id="rId21"/>
    <p:sldId id="289" r:id="rId22"/>
    <p:sldId id="291" r:id="rId23"/>
    <p:sldId id="302" r:id="rId24"/>
    <p:sldId id="294" r:id="rId25"/>
    <p:sldId id="299" r:id="rId26"/>
    <p:sldId id="303" r:id="rId27"/>
    <p:sldId id="304" r:id="rId28"/>
    <p:sldId id="295" r:id="rId29"/>
    <p:sldId id="296" r:id="rId30"/>
    <p:sldId id="306" r:id="rId31"/>
    <p:sldId id="283" r:id="rId32"/>
    <p:sldId id="286" r:id="rId33"/>
    <p:sldId id="27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FC92D-D616-4E50-A6BB-BE34972811B2}" v="54" dt="2023-10-11T17:04:34.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3"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e Thomas" userId="d4260b3ec0662397" providerId="LiveId" clId="{40DFC92D-D616-4E50-A6BB-BE34972811B2}"/>
    <pc:docChg chg="undo custSel addSld delSld modSld sldOrd">
      <pc:chgData name="Therese Thomas" userId="d4260b3ec0662397" providerId="LiveId" clId="{40DFC92D-D616-4E50-A6BB-BE34972811B2}" dt="2023-10-11T17:06:26.741" v="195" actId="1076"/>
      <pc:docMkLst>
        <pc:docMk/>
      </pc:docMkLst>
      <pc:sldChg chg="modSp mod">
        <pc:chgData name="Therese Thomas" userId="d4260b3ec0662397" providerId="LiveId" clId="{40DFC92D-D616-4E50-A6BB-BE34972811B2}" dt="2023-10-11T14:55:44.768" v="32" actId="14100"/>
        <pc:sldMkLst>
          <pc:docMk/>
          <pc:sldMk cId="3543172707" sldId="258"/>
        </pc:sldMkLst>
        <pc:spChg chg="mod">
          <ac:chgData name="Therese Thomas" userId="d4260b3ec0662397" providerId="LiveId" clId="{40DFC92D-D616-4E50-A6BB-BE34972811B2}" dt="2023-10-11T14:55:44.768" v="32" actId="14100"/>
          <ac:spMkLst>
            <pc:docMk/>
            <pc:sldMk cId="3543172707" sldId="258"/>
            <ac:spMk id="2" creationId="{4A886189-F409-DAF9-0F64-C3B651FB3D37}"/>
          </ac:spMkLst>
        </pc:spChg>
        <pc:picChg chg="mod">
          <ac:chgData name="Therese Thomas" userId="d4260b3ec0662397" providerId="LiveId" clId="{40DFC92D-D616-4E50-A6BB-BE34972811B2}" dt="2023-10-11T14:55:44.195" v="31" actId="1076"/>
          <ac:picMkLst>
            <pc:docMk/>
            <pc:sldMk cId="3543172707" sldId="258"/>
            <ac:picMk id="3074" creationId="{F37F3A74-28D6-590F-94D4-FDBFD2D13E63}"/>
          </ac:picMkLst>
        </pc:picChg>
      </pc:sldChg>
      <pc:sldChg chg="ord">
        <pc:chgData name="Therese Thomas" userId="d4260b3ec0662397" providerId="LiveId" clId="{40DFC92D-D616-4E50-A6BB-BE34972811B2}" dt="2023-10-11T14:45:39.275" v="3"/>
        <pc:sldMkLst>
          <pc:docMk/>
          <pc:sldMk cId="3968239944" sldId="264"/>
        </pc:sldMkLst>
      </pc:sldChg>
      <pc:sldChg chg="modSp mod">
        <pc:chgData name="Therese Thomas" userId="d4260b3ec0662397" providerId="LiveId" clId="{40DFC92D-D616-4E50-A6BB-BE34972811B2}" dt="2023-10-11T14:57:03.883" v="52" actId="14100"/>
        <pc:sldMkLst>
          <pc:docMk/>
          <pc:sldMk cId="3197840277" sldId="271"/>
        </pc:sldMkLst>
        <pc:spChg chg="mod">
          <ac:chgData name="Therese Thomas" userId="d4260b3ec0662397" providerId="LiveId" clId="{40DFC92D-D616-4E50-A6BB-BE34972811B2}" dt="2023-10-11T14:57:03.883" v="52" actId="14100"/>
          <ac:spMkLst>
            <pc:docMk/>
            <pc:sldMk cId="3197840277" sldId="271"/>
            <ac:spMk id="2" creationId="{05337150-6C13-A9CB-5DF4-1D8B6B34A774}"/>
          </ac:spMkLst>
        </pc:spChg>
      </pc:sldChg>
      <pc:sldChg chg="ord">
        <pc:chgData name="Therese Thomas" userId="d4260b3ec0662397" providerId="LiveId" clId="{40DFC92D-D616-4E50-A6BB-BE34972811B2}" dt="2023-10-11T14:44:58.901" v="1"/>
        <pc:sldMkLst>
          <pc:docMk/>
          <pc:sldMk cId="1235279114" sldId="279"/>
        </pc:sldMkLst>
      </pc:sldChg>
      <pc:sldChg chg="ord">
        <pc:chgData name="Therese Thomas" userId="d4260b3ec0662397" providerId="LiveId" clId="{40DFC92D-D616-4E50-A6BB-BE34972811B2}" dt="2023-10-11T14:51:34.286" v="8"/>
        <pc:sldMkLst>
          <pc:docMk/>
          <pc:sldMk cId="2848647259" sldId="295"/>
        </pc:sldMkLst>
      </pc:sldChg>
      <pc:sldChg chg="ord">
        <pc:chgData name="Therese Thomas" userId="d4260b3ec0662397" providerId="LiveId" clId="{40DFC92D-D616-4E50-A6BB-BE34972811B2}" dt="2023-10-11T14:51:37.422" v="10"/>
        <pc:sldMkLst>
          <pc:docMk/>
          <pc:sldMk cId="2132493792" sldId="296"/>
        </pc:sldMkLst>
      </pc:sldChg>
      <pc:sldChg chg="del">
        <pc:chgData name="Therese Thomas" userId="d4260b3ec0662397" providerId="LiveId" clId="{40DFC92D-D616-4E50-A6BB-BE34972811B2}" dt="2023-10-11T14:51:17.567" v="6" actId="2696"/>
        <pc:sldMkLst>
          <pc:docMk/>
          <pc:sldMk cId="1432917764" sldId="298"/>
        </pc:sldMkLst>
      </pc:sldChg>
      <pc:sldChg chg="ord">
        <pc:chgData name="Therese Thomas" userId="d4260b3ec0662397" providerId="LiveId" clId="{40DFC92D-D616-4E50-A6BB-BE34972811B2}" dt="2023-10-11T14:48:35.517" v="5"/>
        <pc:sldMkLst>
          <pc:docMk/>
          <pc:sldMk cId="593535683" sldId="299"/>
        </pc:sldMkLst>
      </pc:sldChg>
      <pc:sldChg chg="add del">
        <pc:chgData name="Therese Thomas" userId="d4260b3ec0662397" providerId="LiveId" clId="{40DFC92D-D616-4E50-A6BB-BE34972811B2}" dt="2023-10-11T16:15:16.264" v="54" actId="2696"/>
        <pc:sldMkLst>
          <pc:docMk/>
          <pc:sldMk cId="4252158500" sldId="300"/>
        </pc:sldMkLst>
      </pc:sldChg>
      <pc:sldChg chg="ord">
        <pc:chgData name="Therese Thomas" userId="d4260b3ec0662397" providerId="LiveId" clId="{40DFC92D-D616-4E50-A6BB-BE34972811B2}" dt="2023-10-11T14:51:52.124" v="12"/>
        <pc:sldMkLst>
          <pc:docMk/>
          <pc:sldMk cId="4195690996" sldId="304"/>
        </pc:sldMkLst>
      </pc:sldChg>
      <pc:sldChg chg="addSp modSp new mod setBg modClrScheme chgLayout">
        <pc:chgData name="Therese Thomas" userId="d4260b3ec0662397" providerId="LiveId" clId="{40DFC92D-D616-4E50-A6BB-BE34972811B2}" dt="2023-10-11T17:00:55.684" v="143"/>
        <pc:sldMkLst>
          <pc:docMk/>
          <pc:sldMk cId="613785258" sldId="305"/>
        </pc:sldMkLst>
        <pc:spChg chg="add mod">
          <ac:chgData name="Therese Thomas" userId="d4260b3ec0662397" providerId="LiveId" clId="{40DFC92D-D616-4E50-A6BB-BE34972811B2}" dt="2023-10-11T16:21:13.944" v="108" actId="255"/>
          <ac:spMkLst>
            <pc:docMk/>
            <pc:sldMk cId="613785258" sldId="305"/>
            <ac:spMk id="2" creationId="{52422835-F2AF-14F9-4473-9A8748E82109}"/>
          </ac:spMkLst>
        </pc:spChg>
      </pc:sldChg>
      <pc:sldChg chg="new del">
        <pc:chgData name="Therese Thomas" userId="d4260b3ec0662397" providerId="LiveId" clId="{40DFC92D-D616-4E50-A6BB-BE34972811B2}" dt="2023-10-11T14:55:45.313" v="33" actId="680"/>
        <pc:sldMkLst>
          <pc:docMk/>
          <pc:sldMk cId="1684850632" sldId="305"/>
        </pc:sldMkLst>
      </pc:sldChg>
      <pc:sldChg chg="modSp new mod setBg">
        <pc:chgData name="Therese Thomas" userId="d4260b3ec0662397" providerId="LiveId" clId="{40DFC92D-D616-4E50-A6BB-BE34972811B2}" dt="2023-10-11T17:06:26.741" v="195" actId="1076"/>
        <pc:sldMkLst>
          <pc:docMk/>
          <pc:sldMk cId="1880595965" sldId="306"/>
        </pc:sldMkLst>
        <pc:spChg chg="mod">
          <ac:chgData name="Therese Thomas" userId="d4260b3ec0662397" providerId="LiveId" clId="{40DFC92D-D616-4E50-A6BB-BE34972811B2}" dt="2023-10-11T17:06:26.741" v="195" actId="1076"/>
          <ac:spMkLst>
            <pc:docMk/>
            <pc:sldMk cId="1880595965" sldId="306"/>
            <ac:spMk id="2" creationId="{922C01BC-4584-3E58-B25A-116A0CAE297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F58485-3DF4-4A3A-A22A-0586DFE27B4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6506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3CF58485-3DF4-4A3A-A22A-0586DFE27B47}"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137652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3653500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27387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1759408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64143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2871819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F58485-3DF4-4A3A-A22A-0586DFE27B4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695057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F58485-3DF4-4A3A-A22A-0586DFE27B4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170199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F58485-3DF4-4A3A-A22A-0586DFE27B4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932397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70879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F58485-3DF4-4A3A-A22A-0586DFE27B47}"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340852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F58485-3DF4-4A3A-A22A-0586DFE27B47}"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2103519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F58485-3DF4-4A3A-A22A-0586DFE27B47}"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1956691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58485-3DF4-4A3A-A22A-0586DFE27B47}"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182308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F58485-3DF4-4A3A-A22A-0586DFE27B47}"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842717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F58485-3DF4-4A3A-A22A-0586DFE27B47}"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4021827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CF58485-3DF4-4A3A-A22A-0586DFE27B47}" type="datetimeFigureOut">
              <a:rPr lang="en-US" smtClean="0"/>
              <a:t>10/11/2023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FD5B500-FDE7-449E-A784-ED385EE52089}" type="slidenum">
              <a:rPr lang="en-US" smtClean="0"/>
              <a:t>‹#›</a:t>
            </a:fld>
            <a:endParaRPr lang="en-US"/>
          </a:p>
        </p:txBody>
      </p:sp>
    </p:spTree>
    <p:extLst>
      <p:ext uri="{BB962C8B-B14F-4D97-AF65-F5344CB8AC3E}">
        <p14:creationId xmlns:p14="http://schemas.microsoft.com/office/powerpoint/2010/main" val="2259241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B649-6E2E-03E0-C17D-ECFA76A95990}"/>
              </a:ext>
            </a:extLst>
          </p:cNvPr>
          <p:cNvSpPr>
            <a:spLocks noGrp="1"/>
          </p:cNvSpPr>
          <p:nvPr>
            <p:ph type="ctrTitle"/>
          </p:nvPr>
        </p:nvSpPr>
        <p:spPr>
          <a:xfrm>
            <a:off x="3229969" y="-1455610"/>
            <a:ext cx="8467724" cy="2400300"/>
          </a:xfrm>
        </p:spPr>
        <p:txBody>
          <a:bodyPr>
            <a:normAutofit/>
          </a:bodyPr>
          <a:lstStyle/>
          <a:p>
            <a:r>
              <a:rPr lang="en-US" sz="4400" dirty="0"/>
              <a:t>Celebrating Christ’s Mercy</a:t>
            </a:r>
          </a:p>
        </p:txBody>
      </p:sp>
      <p:sp>
        <p:nvSpPr>
          <p:cNvPr id="3" name="Subtitle 2">
            <a:extLst>
              <a:ext uri="{FF2B5EF4-FFF2-40B4-BE49-F238E27FC236}">
                <a16:creationId xmlns:a16="http://schemas.microsoft.com/office/drawing/2014/main" id="{F688F812-68D8-A384-07FA-C3A9E2E47132}"/>
              </a:ext>
            </a:extLst>
          </p:cNvPr>
          <p:cNvSpPr>
            <a:spLocks noGrp="1"/>
          </p:cNvSpPr>
          <p:nvPr>
            <p:ph type="subTitle" idx="1"/>
          </p:nvPr>
        </p:nvSpPr>
        <p:spPr>
          <a:xfrm>
            <a:off x="3900488" y="1615281"/>
            <a:ext cx="9496425" cy="1598613"/>
          </a:xfrm>
        </p:spPr>
        <p:txBody>
          <a:bodyPr>
            <a:normAutofit/>
          </a:bodyPr>
          <a:lstStyle/>
          <a:p>
            <a:r>
              <a:rPr lang="en-US" sz="3600" dirty="0"/>
              <a:t>SSJ First Sacraments Retreat 2023</a:t>
            </a:r>
          </a:p>
        </p:txBody>
      </p:sp>
    </p:spTree>
    <p:extLst>
      <p:ext uri="{BB962C8B-B14F-4D97-AF65-F5344CB8AC3E}">
        <p14:creationId xmlns:p14="http://schemas.microsoft.com/office/powerpoint/2010/main" val="3685768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About Confession | St. Jerome Parish | Sault Ste Marie, ON">
            <a:extLst>
              <a:ext uri="{FF2B5EF4-FFF2-40B4-BE49-F238E27FC236}">
                <a16:creationId xmlns:a16="http://schemas.microsoft.com/office/drawing/2014/main" id="{D6E91700-2AF8-8745-C9BF-3827FDBDCD9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17976" y="786117"/>
            <a:ext cx="4956048"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736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9" name="Group 10248">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250" name="Straight Connector 10249">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51" name="Straight Connector 10250">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52" name="Straight Connector 10251">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53" name="Straight Connector 10252">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54" name="Straight Connector 10253">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0256" name="Rectangle 10255">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What if I'm nervous? A Q&amp;A on common questions about confession">
            <a:extLst>
              <a:ext uri="{FF2B5EF4-FFF2-40B4-BE49-F238E27FC236}">
                <a16:creationId xmlns:a16="http://schemas.microsoft.com/office/drawing/2014/main" id="{5F570008-9842-FC86-278F-FFB9520F93E3}"/>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754" b="13976"/>
          <a:stretch/>
        </p:blipFill>
        <p:spPr bwMode="auto">
          <a:xfrm>
            <a:off x="3174"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337150-6C13-A9CB-5DF4-1D8B6B34A774}"/>
              </a:ext>
            </a:extLst>
          </p:cNvPr>
          <p:cNvSpPr>
            <a:spLocks noGrp="1"/>
          </p:cNvSpPr>
          <p:nvPr>
            <p:ph type="title"/>
          </p:nvPr>
        </p:nvSpPr>
        <p:spPr>
          <a:xfrm>
            <a:off x="597163" y="4826000"/>
            <a:ext cx="10315314" cy="1507067"/>
          </a:xfrm>
        </p:spPr>
        <p:txBody>
          <a:bodyPr vert="horz" lIns="91440" tIns="45720" rIns="91440" bIns="45720" rtlCol="0" anchor="ctr">
            <a:normAutofit/>
          </a:bodyPr>
          <a:lstStyle/>
          <a:p>
            <a:r>
              <a:rPr lang="en-US" sz="5400" dirty="0"/>
              <a:t>Reconciliation Role-Play</a:t>
            </a:r>
          </a:p>
        </p:txBody>
      </p:sp>
      <p:sp>
        <p:nvSpPr>
          <p:cNvPr id="3" name="Text Placeholder 2">
            <a:extLst>
              <a:ext uri="{FF2B5EF4-FFF2-40B4-BE49-F238E27FC236}">
                <a16:creationId xmlns:a16="http://schemas.microsoft.com/office/drawing/2014/main" id="{6C23B3C6-F79D-2015-881F-ED8B077657F5}"/>
              </a:ext>
            </a:extLst>
          </p:cNvPr>
          <p:cNvSpPr>
            <a:spLocks noGrp="1"/>
          </p:cNvSpPr>
          <p:nvPr>
            <p:ph type="body" idx="1"/>
          </p:nvPr>
        </p:nvSpPr>
        <p:spPr>
          <a:xfrm>
            <a:off x="684212" y="685800"/>
            <a:ext cx="8534400" cy="3615267"/>
          </a:xfrm>
        </p:spPr>
        <p:txBody>
          <a:bodyPr vert="horz" lIns="91440" tIns="45720" rIns="91440" bIns="45720" rtlCol="0" anchor="ctr">
            <a:normAutofit/>
          </a:bodyPr>
          <a:lstStyle/>
          <a:p>
            <a:pPr>
              <a:buFont typeface="Wingdings 3" panose="05040102010807070707" pitchFamily="18" charset="2"/>
              <a:buChar char=""/>
            </a:pPr>
            <a:endParaRPr lang="en-US">
              <a:solidFill>
                <a:schemeClr val="tx1"/>
              </a:solidFill>
            </a:endParaRPr>
          </a:p>
        </p:txBody>
      </p:sp>
    </p:spTree>
    <p:extLst>
      <p:ext uri="{BB962C8B-B14F-4D97-AF65-F5344CB8AC3E}">
        <p14:creationId xmlns:p14="http://schemas.microsoft.com/office/powerpoint/2010/main" val="3197840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8199" name="Straight Connector 8198">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01" name="Straight Connector 820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03" name="Straight Connector 8202">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05" name="Straight Connector 820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07" name="Straight Connector 8206">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8209" name="Rectangle 8208">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37150-6C13-A9CB-5DF4-1D8B6B34A774}"/>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6000" dirty="0"/>
              <a:t>break </a:t>
            </a:r>
            <a:r>
              <a:rPr lang="en-US" sz="4800" dirty="0"/>
              <a:t>   </a:t>
            </a:r>
          </a:p>
        </p:txBody>
      </p:sp>
      <p:sp>
        <p:nvSpPr>
          <p:cNvPr id="8211"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ake Two? Take Five – The Debutante Ball">
            <a:extLst>
              <a:ext uri="{FF2B5EF4-FFF2-40B4-BE49-F238E27FC236}">
                <a16:creationId xmlns:a16="http://schemas.microsoft.com/office/drawing/2014/main" id="{0B62D49A-F4F9-BF53-EF72-7014D65038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5" r="-2" b="-2"/>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8213" name="Group 8212">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8214" name="Straight Connector 8213">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15" name="Straight Connector 8214">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16" name="Straight Connector 8215">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17" name="Straight Connector 8216">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18" name="Straight Connector 8217">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Text Placeholder 2">
            <a:extLst>
              <a:ext uri="{FF2B5EF4-FFF2-40B4-BE49-F238E27FC236}">
                <a16:creationId xmlns:a16="http://schemas.microsoft.com/office/drawing/2014/main" id="{6C23B3C6-F79D-2015-881F-ED8B077657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0820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B649-6E2E-03E0-C17D-ECFA76A95990}"/>
              </a:ext>
            </a:extLst>
          </p:cNvPr>
          <p:cNvSpPr>
            <a:spLocks noGrp="1"/>
          </p:cNvSpPr>
          <p:nvPr>
            <p:ph type="ctrTitle"/>
          </p:nvPr>
        </p:nvSpPr>
        <p:spPr>
          <a:xfrm>
            <a:off x="139590" y="-1559802"/>
            <a:ext cx="11023709" cy="2417051"/>
          </a:xfrm>
        </p:spPr>
        <p:txBody>
          <a:bodyPr>
            <a:normAutofit/>
          </a:bodyPr>
          <a:lstStyle/>
          <a:p>
            <a:r>
              <a:rPr lang="en-US" sz="4400" dirty="0"/>
              <a:t>Celebrating Christ’s Presence</a:t>
            </a:r>
          </a:p>
        </p:txBody>
      </p:sp>
      <p:sp>
        <p:nvSpPr>
          <p:cNvPr id="3" name="Subtitle 2">
            <a:extLst>
              <a:ext uri="{FF2B5EF4-FFF2-40B4-BE49-F238E27FC236}">
                <a16:creationId xmlns:a16="http://schemas.microsoft.com/office/drawing/2014/main" id="{F688F812-68D8-A384-07FA-C3A9E2E47132}"/>
              </a:ext>
            </a:extLst>
          </p:cNvPr>
          <p:cNvSpPr>
            <a:spLocks noGrp="1"/>
          </p:cNvSpPr>
          <p:nvPr>
            <p:ph type="subTitle" idx="1"/>
          </p:nvPr>
        </p:nvSpPr>
        <p:spPr>
          <a:xfrm>
            <a:off x="7616715" y="5448300"/>
            <a:ext cx="5651610" cy="1228726"/>
          </a:xfrm>
        </p:spPr>
        <p:txBody>
          <a:bodyPr>
            <a:normAutofit/>
          </a:bodyPr>
          <a:lstStyle/>
          <a:p>
            <a:r>
              <a:rPr lang="en-US" sz="3600" dirty="0"/>
              <a:t>SSJ First Sacraments Retreat 2023</a:t>
            </a:r>
          </a:p>
        </p:txBody>
      </p:sp>
    </p:spTree>
    <p:extLst>
      <p:ext uri="{BB962C8B-B14F-4D97-AF65-F5344CB8AC3E}">
        <p14:creationId xmlns:p14="http://schemas.microsoft.com/office/powerpoint/2010/main" val="1926419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327377-C36B-0209-05DD-608CF6A2A4C7}"/>
              </a:ext>
            </a:extLst>
          </p:cNvPr>
          <p:cNvSpPr txBox="1"/>
          <p:nvPr/>
        </p:nvSpPr>
        <p:spPr>
          <a:xfrm>
            <a:off x="8738194" y="594360"/>
            <a:ext cx="3301406" cy="2308324"/>
          </a:xfrm>
          <a:prstGeom prst="rect">
            <a:avLst/>
          </a:prstGeom>
          <a:noFill/>
        </p:spPr>
        <p:txBody>
          <a:bodyPr wrap="square" rtlCol="0">
            <a:spAutoFit/>
          </a:bodyPr>
          <a:lstStyle/>
          <a:p>
            <a:r>
              <a:rPr lang="en-US" sz="4800" dirty="0"/>
              <a:t>THE ROAD TO EMMAUS</a:t>
            </a:r>
          </a:p>
        </p:txBody>
      </p:sp>
      <p:pic>
        <p:nvPicPr>
          <p:cNvPr id="4098" name="Picture 2">
            <a:extLst>
              <a:ext uri="{FF2B5EF4-FFF2-40B4-BE49-F238E27FC236}">
                <a16:creationId xmlns:a16="http://schemas.microsoft.com/office/drawing/2014/main" id="{45EF1537-B4FD-8FAD-83C6-7FE6535EF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711132" y="-408806"/>
            <a:ext cx="5545183" cy="7389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279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7150-6C13-A9CB-5DF4-1D8B6B34A774}"/>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6000" dirty="0"/>
              <a:t>Video</a:t>
            </a:r>
            <a:r>
              <a:rPr lang="en-US" sz="4800" dirty="0"/>
              <a:t>    </a:t>
            </a:r>
          </a:p>
        </p:txBody>
      </p:sp>
      <p:pic>
        <p:nvPicPr>
          <p:cNvPr id="6146" name="Picture 2" descr="Video player - Apps on Google Play">
            <a:extLst>
              <a:ext uri="{FF2B5EF4-FFF2-40B4-BE49-F238E27FC236}">
                <a16:creationId xmlns:a16="http://schemas.microsoft.com/office/drawing/2014/main" id="{7662A29C-D281-02A8-21CE-74E213B3B4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20" r="-2" b="10322"/>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C23B3C6-F79D-2015-881F-ED8B077657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8239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ass Symbols">
            <a:extLst>
              <a:ext uri="{FF2B5EF4-FFF2-40B4-BE49-F238E27FC236}">
                <a16:creationId xmlns:a16="http://schemas.microsoft.com/office/drawing/2014/main" id="{9127560E-0C59-0976-EB95-AB59FBF6EB24}"/>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3175"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87E691-70F7-58D3-420E-19B23A9E6DB6}"/>
              </a:ext>
            </a:extLst>
          </p:cNvPr>
          <p:cNvSpPr txBox="1"/>
          <p:nvPr/>
        </p:nvSpPr>
        <p:spPr>
          <a:xfrm>
            <a:off x="448696" y="-524934"/>
            <a:ext cx="9014959" cy="2971801"/>
          </a:xfrm>
          <a:prstGeom prst="rect">
            <a:avLst/>
          </a:prstGeom>
        </p:spPr>
        <p:txBody>
          <a:bodyPr vert="horz" lIns="91440" tIns="45720" rIns="91440" bIns="45720" rtlCol="0" anchor="b">
            <a:normAutofit/>
          </a:bodyPr>
          <a:lstStyle/>
          <a:p>
            <a:pPr>
              <a:spcBef>
                <a:spcPct val="0"/>
              </a:spcBef>
              <a:spcAft>
                <a:spcPts val="600"/>
              </a:spcAft>
            </a:pPr>
            <a:r>
              <a:rPr lang="en-US" sz="4800" cap="all" dirty="0">
                <a:ln w="3175" cmpd="sng">
                  <a:noFill/>
                </a:ln>
                <a:latin typeface="+mj-lt"/>
                <a:ea typeface="+mj-ea"/>
                <a:cs typeface="+mj-cs"/>
              </a:rPr>
              <a:t>THE FOUR PARTS OF THE MASS</a:t>
            </a:r>
          </a:p>
        </p:txBody>
      </p:sp>
    </p:spTree>
    <p:extLst>
      <p:ext uri="{BB962C8B-B14F-4D97-AF65-F5344CB8AC3E}">
        <p14:creationId xmlns:p14="http://schemas.microsoft.com/office/powerpoint/2010/main" val="681483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3F1BFD-6670-E5AE-A01D-0D18377A2339}"/>
              </a:ext>
            </a:extLst>
          </p:cNvPr>
          <p:cNvSpPr>
            <a:spLocks noGrp="1"/>
          </p:cNvSpPr>
          <p:nvPr>
            <p:ph type="title"/>
          </p:nvPr>
        </p:nvSpPr>
        <p:spPr>
          <a:xfrm>
            <a:off x="7532710" y="2095244"/>
            <a:ext cx="3518748" cy="1142462"/>
          </a:xfrm>
        </p:spPr>
        <p:txBody>
          <a:bodyPr vert="horz" lIns="91440" tIns="45720" rIns="91440" bIns="45720" rtlCol="0" anchor="b">
            <a:normAutofit fontScale="90000"/>
          </a:bodyPr>
          <a:lstStyle/>
          <a:p>
            <a:br>
              <a:rPr lang="en-US" sz="3200" dirty="0"/>
            </a:br>
            <a:br>
              <a:rPr lang="en-US" sz="3200" dirty="0"/>
            </a:br>
            <a:r>
              <a:rPr lang="en-US" sz="3100" dirty="0"/>
              <a:t>INTRODUCTORY RITE</a:t>
            </a:r>
            <a:br>
              <a:rPr lang="en-US" sz="3100" dirty="0"/>
            </a:br>
            <a:br>
              <a:rPr lang="en-US" sz="3100" dirty="0"/>
            </a:br>
            <a:r>
              <a:rPr lang="en-US" sz="3100" dirty="0"/>
              <a:t>WE GIVE PRAISE AND GLORY TO GOD!</a:t>
            </a:r>
          </a:p>
        </p:txBody>
      </p:sp>
      <p:pic>
        <p:nvPicPr>
          <p:cNvPr id="8" name="Picture 2">
            <a:extLst>
              <a:ext uri="{FF2B5EF4-FFF2-40B4-BE49-F238E27FC236}">
                <a16:creationId xmlns:a16="http://schemas.microsoft.com/office/drawing/2014/main" id="{C3190FA4-AEB1-AE2D-65B2-54244CC31428}"/>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895" r="4593" b="-1"/>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03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Liturgy of the Catholic Church/masssolemnhigh-procession">
            <a:extLst>
              <a:ext uri="{FF2B5EF4-FFF2-40B4-BE49-F238E27FC236}">
                <a16:creationId xmlns:a16="http://schemas.microsoft.com/office/drawing/2014/main" id="{782C5F83-0A6B-8E4E-E758-5E9365A096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38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77F3B-095F-6930-4118-45A0EDBA9833}"/>
              </a:ext>
            </a:extLst>
          </p:cNvPr>
          <p:cNvSpPr>
            <a:spLocks noGrp="1"/>
          </p:cNvSpPr>
          <p:nvPr>
            <p:ph type="title"/>
          </p:nvPr>
        </p:nvSpPr>
        <p:spPr>
          <a:xfrm>
            <a:off x="7532710" y="1609474"/>
            <a:ext cx="3518748" cy="1142462"/>
          </a:xfrm>
        </p:spPr>
        <p:txBody>
          <a:bodyPr vert="horz" lIns="91440" tIns="45720" rIns="91440" bIns="45720" rtlCol="0" anchor="b">
            <a:noAutofit/>
          </a:bodyPr>
          <a:lstStyle/>
          <a:p>
            <a:r>
              <a:rPr lang="en-US" dirty="0"/>
              <a:t>The liturgy of the word</a:t>
            </a:r>
            <a:br>
              <a:rPr lang="en-US" dirty="0"/>
            </a:br>
            <a:br>
              <a:rPr lang="en-US" dirty="0"/>
            </a:br>
            <a:r>
              <a:rPr lang="en-US" dirty="0"/>
              <a:t>we listen to the word of god</a:t>
            </a:r>
          </a:p>
        </p:txBody>
      </p:sp>
      <p:pic>
        <p:nvPicPr>
          <p:cNvPr id="7170" name="Picture 2">
            <a:extLst>
              <a:ext uri="{FF2B5EF4-FFF2-40B4-BE49-F238E27FC236}">
                <a16:creationId xmlns:a16="http://schemas.microsoft.com/office/drawing/2014/main" id="{641CE340-ED83-F09E-BF78-2B45044FD8D2}"/>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5488" b="-1"/>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2020DAC6-2C70-EA4E-3442-BDB256C45137}"/>
              </a:ext>
            </a:extLst>
          </p:cNvPr>
          <p:cNvSpPr>
            <a:spLocks noGrp="1"/>
          </p:cNvSpPr>
          <p:nvPr>
            <p:ph type="body" sz="half" idx="2"/>
          </p:nvPr>
        </p:nvSpPr>
        <p:spPr>
          <a:xfrm>
            <a:off x="7618000" y="3095350"/>
            <a:ext cx="3479419" cy="3070226"/>
          </a:xfrm>
        </p:spPr>
        <p:txBody>
          <a:bodyPr vert="horz" lIns="91440" tIns="45720" rIns="91440" bIns="45720" rtlCol="0" anchor="t">
            <a:normAutofit/>
          </a:bodyPr>
          <a:lstStyle/>
          <a:p>
            <a:pPr>
              <a:buFont typeface="Wingdings 3" panose="05040102010807070707" pitchFamily="18" charset="2"/>
              <a:buChar char=""/>
            </a:pPr>
            <a:r>
              <a:rPr lang="en-US" sz="2000" dirty="0">
                <a:solidFill>
                  <a:schemeClr val="tx1">
                    <a:lumMod val="95000"/>
                  </a:schemeClr>
                </a:solidFill>
              </a:rPr>
              <a:t>Old Testament Reading</a:t>
            </a:r>
          </a:p>
          <a:p>
            <a:pPr>
              <a:buFont typeface="Wingdings 3" panose="05040102010807070707" pitchFamily="18" charset="2"/>
              <a:buChar char=""/>
            </a:pPr>
            <a:r>
              <a:rPr lang="en-US" sz="2000" dirty="0">
                <a:solidFill>
                  <a:schemeClr val="tx1">
                    <a:lumMod val="95000"/>
                  </a:schemeClr>
                </a:solidFill>
              </a:rPr>
              <a:t>Psalm</a:t>
            </a:r>
          </a:p>
          <a:p>
            <a:pPr>
              <a:buFont typeface="Wingdings 3" panose="05040102010807070707" pitchFamily="18" charset="2"/>
              <a:buChar char=""/>
            </a:pPr>
            <a:r>
              <a:rPr lang="en-US" sz="2000" dirty="0">
                <a:solidFill>
                  <a:schemeClr val="tx1">
                    <a:lumMod val="95000"/>
                  </a:schemeClr>
                </a:solidFill>
              </a:rPr>
              <a:t>New Testament Reading</a:t>
            </a:r>
          </a:p>
          <a:p>
            <a:pPr>
              <a:buFont typeface="Wingdings 3" panose="05040102010807070707" pitchFamily="18" charset="2"/>
              <a:buChar char=""/>
            </a:pPr>
            <a:r>
              <a:rPr lang="en-US" sz="2000" dirty="0">
                <a:solidFill>
                  <a:schemeClr val="tx1">
                    <a:lumMod val="95000"/>
                  </a:schemeClr>
                </a:solidFill>
              </a:rPr>
              <a:t>Gospel</a:t>
            </a:r>
          </a:p>
          <a:p>
            <a:pPr>
              <a:buFont typeface="Wingdings 3" panose="05040102010807070707" pitchFamily="18" charset="2"/>
              <a:buChar char=""/>
            </a:pPr>
            <a:r>
              <a:rPr lang="en-US" sz="2000" dirty="0">
                <a:solidFill>
                  <a:schemeClr val="tx1">
                    <a:lumMod val="95000"/>
                  </a:schemeClr>
                </a:solidFill>
              </a:rPr>
              <a:t>Homily</a:t>
            </a:r>
          </a:p>
        </p:txBody>
      </p:sp>
    </p:spTree>
    <p:extLst>
      <p:ext uri="{BB962C8B-B14F-4D97-AF65-F5344CB8AC3E}">
        <p14:creationId xmlns:p14="http://schemas.microsoft.com/office/powerpoint/2010/main" val="302853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9468-6DD7-E491-EC4E-BC6061B41A37}"/>
              </a:ext>
            </a:extLst>
          </p:cNvPr>
          <p:cNvSpPr>
            <a:spLocks noGrp="1"/>
          </p:cNvSpPr>
          <p:nvPr>
            <p:ph type="title"/>
          </p:nvPr>
        </p:nvSpPr>
        <p:spPr/>
        <p:txBody>
          <a:bodyPr>
            <a:normAutofit/>
          </a:bodyPr>
          <a:lstStyle/>
          <a:p>
            <a:r>
              <a:rPr lang="en-US" sz="5400" dirty="0"/>
              <a:t>Original Sin</a:t>
            </a:r>
          </a:p>
        </p:txBody>
      </p:sp>
      <p:sp>
        <p:nvSpPr>
          <p:cNvPr id="4" name="Text Placeholder 3">
            <a:extLst>
              <a:ext uri="{FF2B5EF4-FFF2-40B4-BE49-F238E27FC236}">
                <a16:creationId xmlns:a16="http://schemas.microsoft.com/office/drawing/2014/main" id="{B4DFCC85-97C8-C89E-F616-C4C12BA12964}"/>
              </a:ext>
            </a:extLst>
          </p:cNvPr>
          <p:cNvSpPr>
            <a:spLocks noGrp="1"/>
          </p:cNvSpPr>
          <p:nvPr>
            <p:ph type="body" sz="quarter" idx="14"/>
          </p:nvPr>
        </p:nvSpPr>
        <p:spPr/>
        <p:txBody>
          <a:bodyPr/>
          <a:lstStyle/>
          <a:p>
            <a:endParaRPr lang="en-US" dirty="0"/>
          </a:p>
        </p:txBody>
      </p:sp>
      <p:pic>
        <p:nvPicPr>
          <p:cNvPr id="2052" name="Picture 4" descr="Scriptural Reasoning and the Garden of Eden – TOWARDS LIFE-KNOWLEDGE">
            <a:extLst>
              <a:ext uri="{FF2B5EF4-FFF2-40B4-BE49-F238E27FC236}">
                <a16:creationId xmlns:a16="http://schemas.microsoft.com/office/drawing/2014/main" id="{CA174F1E-7510-D6E4-64B2-77D982662E57}"/>
              </a:ext>
            </a:extLst>
          </p:cNvPr>
          <p:cNvPicPr>
            <a:picLocks noGrp="1" noChangeAspect="1" noChangeArrowheads="1"/>
          </p:cNvPicPr>
          <p:nvPr>
            <p:ph type="pic" idx="13"/>
          </p:nvPr>
        </p:nvPicPr>
        <p:blipFill>
          <a:blip r:embed="rId2">
            <a:extLst>
              <a:ext uri="{28A0092B-C50C-407E-A947-70E740481C1C}">
                <a14:useLocalDpi xmlns:a14="http://schemas.microsoft.com/office/drawing/2010/main" val="0"/>
              </a:ext>
            </a:extLst>
          </a:blip>
          <a:srcRect t="21123" b="2112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93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0C9F9-4BA3-884C-A9DB-5EDDFFABEE02}"/>
              </a:ext>
            </a:extLst>
          </p:cNvPr>
          <p:cNvSpPr>
            <a:spLocks noGrp="1"/>
          </p:cNvSpPr>
          <p:nvPr>
            <p:ph type="title"/>
          </p:nvPr>
        </p:nvSpPr>
        <p:spPr>
          <a:xfrm>
            <a:off x="7529536" y="2963333"/>
            <a:ext cx="3518748" cy="1142462"/>
          </a:xfrm>
        </p:spPr>
        <p:txBody>
          <a:bodyPr vert="horz" lIns="91440" tIns="45720" rIns="91440" bIns="45720" rtlCol="0" anchor="b">
            <a:normAutofit fontScale="90000"/>
          </a:bodyPr>
          <a:lstStyle/>
          <a:p>
            <a:r>
              <a:rPr lang="en-US" sz="3100" dirty="0"/>
              <a:t>The liturgy of the Eucharist</a:t>
            </a:r>
            <a:br>
              <a:rPr lang="en-US" sz="3100" dirty="0"/>
            </a:br>
            <a:br>
              <a:rPr lang="en-US" sz="3100" dirty="0"/>
            </a:br>
            <a:r>
              <a:rPr lang="en-US" sz="3100" dirty="0"/>
              <a:t>WE PREPARE OUR HEARTS AND MINDS TO RECEIVE JESUS</a:t>
            </a:r>
            <a:br>
              <a:rPr lang="en-US" dirty="0"/>
            </a:br>
            <a:endParaRPr lang="en-US" dirty="0"/>
          </a:p>
        </p:txBody>
      </p:sp>
      <p:pic>
        <p:nvPicPr>
          <p:cNvPr id="10242" name="Picture 2" descr="A group of people sitting in a circle&#10;&#10;Description automatically generated with low confidence">
            <a:extLst>
              <a:ext uri="{FF2B5EF4-FFF2-40B4-BE49-F238E27FC236}">
                <a16:creationId xmlns:a16="http://schemas.microsoft.com/office/drawing/2014/main" id="{DCFF0BE3-8A94-AF7E-46C3-470AD50C3250}"/>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5489" r="-1" b="-1"/>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324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E7F8-4B63-2236-0887-31C02CE0B52E}"/>
              </a:ext>
            </a:extLst>
          </p:cNvPr>
          <p:cNvSpPr>
            <a:spLocks noGrp="1"/>
          </p:cNvSpPr>
          <p:nvPr>
            <p:ph type="title"/>
          </p:nvPr>
        </p:nvSpPr>
        <p:spPr>
          <a:xfrm>
            <a:off x="6050868" y="7429390"/>
            <a:ext cx="4905999" cy="753533"/>
          </a:xfrm>
        </p:spPr>
        <p:txBody>
          <a:bodyPr/>
          <a:lstStyle/>
          <a:p>
            <a:endParaRPr lang="en-US" dirty="0"/>
          </a:p>
        </p:txBody>
      </p:sp>
      <p:pic>
        <p:nvPicPr>
          <p:cNvPr id="20482" name="Picture 2">
            <a:extLst>
              <a:ext uri="{FF2B5EF4-FFF2-40B4-BE49-F238E27FC236}">
                <a16:creationId xmlns:a16="http://schemas.microsoft.com/office/drawing/2014/main" id="{BFC85EBA-21D9-329F-F273-78263EC83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536393" cy="406581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Upper Room, Jerusalem, Israel | Excerpt from Wikipedia: The … | Flickr">
            <a:extLst>
              <a:ext uri="{FF2B5EF4-FFF2-40B4-BE49-F238E27FC236}">
                <a16:creationId xmlns:a16="http://schemas.microsoft.com/office/drawing/2014/main" id="{F8E2F4AB-8311-CC9E-6DCF-5263FC2B4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394" y="3082068"/>
            <a:ext cx="5655605" cy="377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882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68D0-F888-E8B7-B8E0-352F0DACB758}"/>
              </a:ext>
            </a:extLst>
          </p:cNvPr>
          <p:cNvSpPr>
            <a:spLocks noGrp="1"/>
          </p:cNvSpPr>
          <p:nvPr>
            <p:ph type="title"/>
          </p:nvPr>
        </p:nvSpPr>
        <p:spPr>
          <a:xfrm>
            <a:off x="684213" y="685799"/>
            <a:ext cx="4781147" cy="2971801"/>
          </a:xfrm>
        </p:spPr>
        <p:txBody>
          <a:bodyPr vert="horz" lIns="91440" tIns="45720" rIns="91440" bIns="45720" rtlCol="0" anchor="b">
            <a:normAutofit/>
          </a:bodyPr>
          <a:lstStyle/>
          <a:p>
            <a:r>
              <a:rPr lang="en-US" sz="4800" dirty="0"/>
              <a:t>The chalice of </a:t>
            </a:r>
            <a:r>
              <a:rPr lang="en-US" sz="4800" dirty="0" err="1"/>
              <a:t>valencia</a:t>
            </a:r>
            <a:endParaRPr lang="en-US" sz="4800" dirty="0"/>
          </a:p>
        </p:txBody>
      </p:sp>
      <p:pic>
        <p:nvPicPr>
          <p:cNvPr id="22530" name="Picture 2" descr="VALENCIA - THE HOME OF THE HOLY GRAIL - Discovering Valencia">
            <a:extLst>
              <a:ext uri="{FF2B5EF4-FFF2-40B4-BE49-F238E27FC236}">
                <a16:creationId xmlns:a16="http://schemas.microsoft.com/office/drawing/2014/main" id="{D4611F59-E12C-19B6-BBB0-40BCEEF9F0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09" r="23191"/>
          <a:stretch/>
        </p:blipFill>
        <p:spPr bwMode="auto">
          <a:xfrm>
            <a:off x="6096000" y="10"/>
            <a:ext cx="6095999" cy="6857990"/>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63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7046-5026-71B7-3225-3629D8F73C88}"/>
              </a:ext>
            </a:extLst>
          </p:cNvPr>
          <p:cNvSpPr>
            <a:spLocks noGrp="1"/>
          </p:cNvSpPr>
          <p:nvPr>
            <p:ph type="title"/>
          </p:nvPr>
        </p:nvSpPr>
        <p:spPr>
          <a:xfrm>
            <a:off x="7721811" y="1904745"/>
            <a:ext cx="3518748" cy="1142462"/>
          </a:xfrm>
        </p:spPr>
        <p:txBody>
          <a:bodyPr vert="horz" lIns="91440" tIns="45720" rIns="91440" bIns="45720" rtlCol="0" anchor="b">
            <a:normAutofit/>
          </a:bodyPr>
          <a:lstStyle/>
          <a:p>
            <a:r>
              <a:rPr lang="en-US" sz="4800" dirty="0"/>
              <a:t>Passover</a:t>
            </a:r>
          </a:p>
        </p:txBody>
      </p:sp>
      <p:pic>
        <p:nvPicPr>
          <p:cNvPr id="32770" name="Picture 2" descr="JANUARY 31- TODAY'S READING IN THE ONE YEAR BIBLE Exodus 12:14-13:16;  Matthew 20:29-21:22; Psalm 25:16-22; Proverbs 6:12-15 - New Life Community  Church">
            <a:extLst>
              <a:ext uri="{FF2B5EF4-FFF2-40B4-BE49-F238E27FC236}">
                <a16:creationId xmlns:a16="http://schemas.microsoft.com/office/drawing/2014/main" id="{2668479D-7F90-5C29-8FE6-DE67031A49A2}"/>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2" b="3809"/>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534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THE SIGN OF BREAD &amp; WINE – Catholic Digest">
            <a:extLst>
              <a:ext uri="{FF2B5EF4-FFF2-40B4-BE49-F238E27FC236}">
                <a16:creationId xmlns:a16="http://schemas.microsoft.com/office/drawing/2014/main" id="{78C1CDE5-21BB-CE53-8A1F-E5C93643B3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5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982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A8DF4AAF-2D1D-084C-AD82-4F6D8292FE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35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0389-555E-A93E-E380-41551A7D8161}"/>
              </a:ext>
            </a:extLst>
          </p:cNvPr>
          <p:cNvSpPr>
            <a:spLocks noGrp="1"/>
          </p:cNvSpPr>
          <p:nvPr>
            <p:ph type="title"/>
          </p:nvPr>
        </p:nvSpPr>
        <p:spPr>
          <a:xfrm>
            <a:off x="7578671" y="2188962"/>
            <a:ext cx="3518748" cy="1142462"/>
          </a:xfrm>
        </p:spPr>
        <p:txBody>
          <a:bodyPr vert="horz" lIns="91440" tIns="45720" rIns="91440" bIns="45720" rtlCol="0" anchor="b">
            <a:noAutofit/>
          </a:bodyPr>
          <a:lstStyle/>
          <a:p>
            <a:r>
              <a:rPr lang="en-US" dirty="0"/>
              <a:t>The concluding rite</a:t>
            </a:r>
            <a:br>
              <a:rPr lang="en-US" dirty="0"/>
            </a:br>
            <a:br>
              <a:rPr lang="en-US" dirty="0"/>
            </a:br>
            <a:r>
              <a:rPr lang="en-US" dirty="0"/>
              <a:t>We go forth proclaiming the good news!</a:t>
            </a:r>
          </a:p>
        </p:txBody>
      </p:sp>
      <p:pic>
        <p:nvPicPr>
          <p:cNvPr id="11266" name="Picture 2">
            <a:extLst>
              <a:ext uri="{FF2B5EF4-FFF2-40B4-BE49-F238E27FC236}">
                <a16:creationId xmlns:a16="http://schemas.microsoft.com/office/drawing/2014/main" id="{151E0F77-77F1-60D6-2D55-0B9A58748B70}"/>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5488" b="-1"/>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35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7150-6C13-A9CB-5DF4-1D8B6B34A774}"/>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6000" dirty="0"/>
              <a:t>break </a:t>
            </a:r>
            <a:r>
              <a:rPr lang="en-US" sz="4800" dirty="0"/>
              <a:t>   </a:t>
            </a:r>
          </a:p>
        </p:txBody>
      </p:sp>
      <p:pic>
        <p:nvPicPr>
          <p:cNvPr id="8194" name="Picture 2" descr="Take Two? Take Five – The Debutante Ball">
            <a:extLst>
              <a:ext uri="{FF2B5EF4-FFF2-40B4-BE49-F238E27FC236}">
                <a16:creationId xmlns:a16="http://schemas.microsoft.com/office/drawing/2014/main" id="{0B62D49A-F4F9-BF53-EF72-7014D65038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5" r="-2" b="-2"/>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C23B3C6-F79D-2015-881F-ED8B077657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5690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8E29-D2EA-575A-C341-9EA6E432602E}"/>
              </a:ext>
            </a:extLst>
          </p:cNvPr>
          <p:cNvSpPr>
            <a:spLocks noGrp="1"/>
          </p:cNvSpPr>
          <p:nvPr>
            <p:ph type="title"/>
          </p:nvPr>
        </p:nvSpPr>
        <p:spPr>
          <a:xfrm>
            <a:off x="6095999" y="628617"/>
            <a:ext cx="5408613" cy="3028983"/>
          </a:xfrm>
        </p:spPr>
        <p:txBody>
          <a:bodyPr vert="horz" lIns="91440" tIns="45720" rIns="91440" bIns="45720" rtlCol="0" anchor="b">
            <a:normAutofit fontScale="90000"/>
          </a:bodyPr>
          <a:lstStyle/>
          <a:p>
            <a:br>
              <a:rPr lang="en-US" i="0" dirty="0">
                <a:effectLst/>
              </a:rPr>
            </a:br>
            <a:br>
              <a:rPr lang="en-US" i="0" dirty="0">
                <a:effectLst/>
              </a:rPr>
            </a:br>
            <a:r>
              <a:rPr lang="en-US" sz="4400" i="0" dirty="0" err="1">
                <a:effectLst/>
              </a:rPr>
              <a:t>Lanciano</a:t>
            </a:r>
            <a:r>
              <a:rPr lang="en-US" sz="4400" i="0" dirty="0">
                <a:effectLst/>
              </a:rPr>
              <a:t>, Italy </a:t>
            </a:r>
            <a:br>
              <a:rPr lang="en-US" sz="4400" i="0" dirty="0">
                <a:effectLst/>
              </a:rPr>
            </a:br>
            <a:r>
              <a:rPr lang="en-US" sz="4400" i="0" dirty="0">
                <a:effectLst/>
              </a:rPr>
              <a:t>8th Century A.D.</a:t>
            </a:r>
            <a:br>
              <a:rPr lang="en-US" sz="4400" b="1" i="0" dirty="0">
                <a:effectLst/>
              </a:rPr>
            </a:br>
            <a:endParaRPr lang="en-US" sz="4400" dirty="0"/>
          </a:p>
        </p:txBody>
      </p:sp>
      <p:pic>
        <p:nvPicPr>
          <p:cNvPr id="26626" name="Picture 2" descr="Close-up of the Eucharistic Miracle in Lanciano, Italy">
            <a:extLst>
              <a:ext uri="{FF2B5EF4-FFF2-40B4-BE49-F238E27FC236}">
                <a16:creationId xmlns:a16="http://schemas.microsoft.com/office/drawing/2014/main" id="{ED755AC2-6BFC-58F7-793F-4C628A20B0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8" r="494" b="-1"/>
          <a:stretch/>
        </p:blipFill>
        <p:spPr bwMode="auto">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647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A62D2-F6A7-A221-8A1A-B18B895E4028}"/>
              </a:ext>
            </a:extLst>
          </p:cNvPr>
          <p:cNvSpPr>
            <a:spLocks noGrp="1"/>
          </p:cNvSpPr>
          <p:nvPr>
            <p:ph type="title"/>
          </p:nvPr>
        </p:nvSpPr>
        <p:spPr>
          <a:xfrm>
            <a:off x="5116738" y="685799"/>
            <a:ext cx="6159273" cy="2971801"/>
          </a:xfrm>
        </p:spPr>
        <p:txBody>
          <a:bodyPr vert="horz" lIns="91440" tIns="45720" rIns="91440" bIns="45720" rtlCol="0" anchor="b">
            <a:normAutofit/>
          </a:bodyPr>
          <a:lstStyle/>
          <a:p>
            <a:br>
              <a:rPr lang="en-US" sz="4800" dirty="0"/>
            </a:br>
            <a:r>
              <a:rPr lang="en-US" sz="4800" dirty="0"/>
              <a:t>Legnica, Poland</a:t>
            </a:r>
            <a:br>
              <a:rPr lang="en-US" sz="4800" dirty="0"/>
            </a:br>
            <a:r>
              <a:rPr lang="en-US" sz="4800" dirty="0"/>
              <a:t>2013 A.D.</a:t>
            </a:r>
          </a:p>
        </p:txBody>
      </p:sp>
      <p:pic>
        <p:nvPicPr>
          <p:cNvPr id="27650" name="Picture 2" descr="Consecrated Host transformed into fragment of muscle">
            <a:extLst>
              <a:ext uri="{FF2B5EF4-FFF2-40B4-BE49-F238E27FC236}">
                <a16:creationId xmlns:a16="http://schemas.microsoft.com/office/drawing/2014/main" id="{A4922491-547D-7259-C582-9B594C6F51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90" r="15838" b="-2"/>
          <a:stretch/>
        </p:blipFill>
        <p:spPr bwMode="auto">
          <a:xfrm>
            <a:off x="20" y="10"/>
            <a:ext cx="4639713" cy="6857990"/>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493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79" name="Straight Connector 3078">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81" name="Straight Connector 308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83" name="Straight Connector 3082">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85" name="Straight Connector 308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87" name="Straight Connector 3086">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089" name="Rectangle 3088">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onfessing to Women – Women's Ordination Conference: The Table">
            <a:extLst>
              <a:ext uri="{FF2B5EF4-FFF2-40B4-BE49-F238E27FC236}">
                <a16:creationId xmlns:a16="http://schemas.microsoft.com/office/drawing/2014/main" id="{F37F3A74-28D6-590F-94D4-FDBFD2D13E63}"/>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494" b="14236"/>
          <a:stretch/>
        </p:blipFill>
        <p:spPr bwMode="auto">
          <a:xfrm>
            <a:off x="-116666" y="-8457"/>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886189-F409-DAF9-0F64-C3B651FB3D37}"/>
              </a:ext>
            </a:extLst>
          </p:cNvPr>
          <p:cNvSpPr>
            <a:spLocks noGrp="1"/>
          </p:cNvSpPr>
          <p:nvPr>
            <p:ph type="title"/>
          </p:nvPr>
        </p:nvSpPr>
        <p:spPr>
          <a:xfrm>
            <a:off x="948546" y="2396065"/>
            <a:ext cx="11183533" cy="2971801"/>
          </a:xfrm>
        </p:spPr>
        <p:txBody>
          <a:bodyPr vert="horz" lIns="91440" tIns="45720" rIns="91440" bIns="45720" rtlCol="0" anchor="b">
            <a:normAutofit/>
          </a:bodyPr>
          <a:lstStyle/>
          <a:p>
            <a:r>
              <a:rPr lang="en-US" sz="4800" dirty="0"/>
              <a:t>Sacrament of Reconciliation</a:t>
            </a:r>
          </a:p>
        </p:txBody>
      </p:sp>
    </p:spTree>
    <p:extLst>
      <p:ext uri="{BB962C8B-B14F-4D97-AF65-F5344CB8AC3E}">
        <p14:creationId xmlns:p14="http://schemas.microsoft.com/office/powerpoint/2010/main" val="3543172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C01BC-4584-3E58-B25A-116A0CAE2977}"/>
              </a:ext>
            </a:extLst>
          </p:cNvPr>
          <p:cNvSpPr>
            <a:spLocks noGrp="1"/>
          </p:cNvSpPr>
          <p:nvPr>
            <p:ph type="title"/>
          </p:nvPr>
        </p:nvSpPr>
        <p:spPr>
          <a:xfrm>
            <a:off x="414337" y="1163107"/>
            <a:ext cx="11363325" cy="1507067"/>
          </a:xfrm>
        </p:spPr>
        <p:txBody>
          <a:bodyPr>
            <a:noAutofit/>
          </a:bodyPr>
          <a:lstStyle/>
          <a:p>
            <a:r>
              <a:rPr lang="en-US" sz="4800" dirty="0">
                <a:highlight>
                  <a:srgbClr val="808080"/>
                </a:highlight>
              </a:rPr>
              <a:t>Sacred vessels and mass objects</a:t>
            </a:r>
          </a:p>
        </p:txBody>
      </p:sp>
    </p:spTree>
    <p:extLst>
      <p:ext uri="{BB962C8B-B14F-4D97-AF65-F5344CB8AC3E}">
        <p14:creationId xmlns:p14="http://schemas.microsoft.com/office/powerpoint/2010/main" val="1880595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st Communion-E-NoRegister — Mary Immaculate Catholic Church">
            <a:extLst>
              <a:ext uri="{FF2B5EF4-FFF2-40B4-BE49-F238E27FC236}">
                <a16:creationId xmlns:a16="http://schemas.microsoft.com/office/drawing/2014/main" id="{77A7313E-107A-B4CA-C948-D619533042DB}"/>
              </a:ext>
            </a:extLst>
          </p:cNvPr>
          <p:cNvPicPr>
            <a:picLocks noChangeAspect="1" noChangeArrowheads="1"/>
          </p:cNvPicPr>
          <p:nvPr/>
        </p:nvPicPr>
        <p:blipFill rotWithShape="1">
          <a:blip r:embed="rId2">
            <a:alphaModFix amt="53000"/>
            <a:extLst>
              <a:ext uri="{28A0092B-C50C-407E-A947-70E740481C1C}">
                <a14:useLocalDpi xmlns:a14="http://schemas.microsoft.com/office/drawing/2010/main" val="0"/>
              </a:ext>
            </a:extLst>
          </a:blip>
          <a:srcRect t="5062" b="4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434496-C5D3-89E0-2B74-43B4CE29D68B}"/>
              </a:ext>
            </a:extLst>
          </p:cNvPr>
          <p:cNvSpPr txBox="1"/>
          <p:nvPr/>
        </p:nvSpPr>
        <p:spPr>
          <a:xfrm>
            <a:off x="187307" y="396607"/>
            <a:ext cx="12004693" cy="830997"/>
          </a:xfrm>
          <a:prstGeom prst="rect">
            <a:avLst/>
          </a:prstGeom>
          <a:noFill/>
        </p:spPr>
        <p:txBody>
          <a:bodyPr wrap="square" rtlCol="0">
            <a:spAutoFit/>
          </a:bodyPr>
          <a:lstStyle/>
          <a:p>
            <a:r>
              <a:rPr lang="en-US" sz="4800" dirty="0"/>
              <a:t>PRACTICE RECEIVING COMMUNION</a:t>
            </a:r>
          </a:p>
        </p:txBody>
      </p:sp>
    </p:spTree>
    <p:extLst>
      <p:ext uri="{BB962C8B-B14F-4D97-AF65-F5344CB8AC3E}">
        <p14:creationId xmlns:p14="http://schemas.microsoft.com/office/powerpoint/2010/main" val="2179956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ame Time">
            <a:extLst>
              <a:ext uri="{FF2B5EF4-FFF2-40B4-BE49-F238E27FC236}">
                <a16:creationId xmlns:a16="http://schemas.microsoft.com/office/drawing/2014/main" id="{C5204A1C-A295-19A3-F73D-22B6EA6BCA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80" r="9521"/>
          <a:stretch/>
        </p:blipFill>
        <p:spPr bwMode="auto">
          <a:xfrm>
            <a:off x="792480" y="786117"/>
            <a:ext cx="10607040"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6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4609862E-48F9-45AC-8D44-67A0268A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5" y="2"/>
            <a:ext cx="12192000" cy="6858000"/>
          </a:xfrm>
          <a:prstGeom prst="rect">
            <a:avLst/>
          </a:prstGeom>
          <a:solidFill>
            <a:schemeClr val="bg2">
              <a:alpha val="6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20" name="Snip Diagonal Corner Rectangle 6">
            <a:extLst>
              <a:ext uri="{FF2B5EF4-FFF2-40B4-BE49-F238E27FC236}">
                <a16:creationId xmlns:a16="http://schemas.microsoft.com/office/drawing/2014/main" id="{2D5EEA8B-2D86-4D1D-96B3-6B8290303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snip2DiagRect">
            <a:avLst>
              <a:gd name="adj1" fmla="val 0"/>
              <a:gd name="adj2" fmla="val 37605"/>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5725A87-F2DC-3609-5DDD-B4C870E03D07}"/>
              </a:ext>
            </a:extLst>
          </p:cNvPr>
          <p:cNvSpPr>
            <a:spLocks noGrp="1"/>
          </p:cNvSpPr>
          <p:nvPr>
            <p:ph type="title"/>
          </p:nvPr>
        </p:nvSpPr>
        <p:spPr>
          <a:xfrm>
            <a:off x="2420559" y="-1866900"/>
            <a:ext cx="9830555" cy="2971801"/>
          </a:xfrm>
        </p:spPr>
        <p:txBody>
          <a:bodyPr vert="horz" lIns="91440" tIns="45720" rIns="91440" bIns="45720" rtlCol="0" anchor="b">
            <a:normAutofit/>
          </a:bodyPr>
          <a:lstStyle/>
          <a:p>
            <a:r>
              <a:rPr lang="en-US" sz="4800" dirty="0"/>
              <a:t>Closing Prayer</a:t>
            </a:r>
          </a:p>
        </p:txBody>
      </p:sp>
      <p:sp>
        <p:nvSpPr>
          <p:cNvPr id="4" name="TextBox 3">
            <a:extLst>
              <a:ext uri="{FF2B5EF4-FFF2-40B4-BE49-F238E27FC236}">
                <a16:creationId xmlns:a16="http://schemas.microsoft.com/office/drawing/2014/main" id="{862B156A-926A-44D8-211A-208578C6C4D8}"/>
              </a:ext>
            </a:extLst>
          </p:cNvPr>
          <p:cNvSpPr txBox="1"/>
          <p:nvPr/>
        </p:nvSpPr>
        <p:spPr>
          <a:xfrm>
            <a:off x="1463359" y="1519810"/>
            <a:ext cx="9045790" cy="4154984"/>
          </a:xfrm>
          <a:prstGeom prst="rect">
            <a:avLst/>
          </a:prstGeom>
          <a:noFill/>
        </p:spPr>
        <p:txBody>
          <a:bodyPr wrap="square" rtlCol="0">
            <a:spAutoFit/>
          </a:bodyPr>
          <a:lstStyle/>
          <a:p>
            <a:pPr algn="l"/>
            <a:r>
              <a:rPr lang="en-US" sz="2400" b="0" i="0" dirty="0">
                <a:solidFill>
                  <a:srgbClr val="212529"/>
                </a:solidFill>
                <a:effectLst/>
                <a:latin typeface="Arial Narrow" panose="020B0606020202030204" pitchFamily="34" charset="0"/>
                <a:cs typeface="Latha" panose="020B0502040204020203" pitchFamily="34" charset="0"/>
              </a:rPr>
              <a:t>Lord Jesus Christ, </a:t>
            </a:r>
          </a:p>
          <a:p>
            <a:pPr algn="l"/>
            <a:r>
              <a:rPr lang="en-US" sz="2400" dirty="0">
                <a:solidFill>
                  <a:srgbClr val="212529"/>
                </a:solidFill>
                <a:latin typeface="Arial Narrow" panose="020B0606020202030204" pitchFamily="34" charset="0"/>
                <a:cs typeface="Latha" panose="020B0502040204020203" pitchFamily="34" charset="0"/>
              </a:rPr>
              <a:t>B</a:t>
            </a:r>
            <a:r>
              <a:rPr lang="en-US" sz="2400" b="0" i="0" dirty="0">
                <a:solidFill>
                  <a:srgbClr val="212529"/>
                </a:solidFill>
                <a:effectLst/>
                <a:latin typeface="Arial Narrow" panose="020B0606020202030204" pitchFamily="34" charset="0"/>
                <a:cs typeface="Latha" panose="020B0502040204020203" pitchFamily="34" charset="0"/>
              </a:rPr>
              <a:t>less these children preparing to receive Holy Communion for the first time.</a:t>
            </a:r>
          </a:p>
          <a:p>
            <a:pPr algn="l"/>
            <a:endParaRPr lang="en-US" sz="2400" b="0" i="0" dirty="0">
              <a:solidFill>
                <a:srgbClr val="212529"/>
              </a:solidFill>
              <a:effectLst/>
              <a:latin typeface="Arial Narrow" panose="020B0606020202030204" pitchFamily="34" charset="0"/>
              <a:cs typeface="Latha" panose="020B0502040204020203" pitchFamily="34" charset="0"/>
            </a:endParaRPr>
          </a:p>
          <a:p>
            <a:pPr algn="l"/>
            <a:r>
              <a:rPr lang="en-US" sz="2400" b="0" i="0" dirty="0">
                <a:solidFill>
                  <a:srgbClr val="212529"/>
                </a:solidFill>
                <a:effectLst/>
                <a:latin typeface="Arial Narrow" panose="020B0606020202030204" pitchFamily="34" charset="0"/>
                <a:cs typeface="Latha" panose="020B0502040204020203" pitchFamily="34" charset="0"/>
              </a:rPr>
              <a:t>May this day be a step toward a life-long love of the Eucharist.</a:t>
            </a:r>
          </a:p>
          <a:p>
            <a:pPr algn="l"/>
            <a:endParaRPr lang="en-US" sz="2400" b="0" i="0" dirty="0">
              <a:solidFill>
                <a:srgbClr val="212529"/>
              </a:solidFill>
              <a:effectLst/>
              <a:latin typeface="Arial Narrow" panose="020B0606020202030204" pitchFamily="34" charset="0"/>
              <a:cs typeface="Latha" panose="020B0502040204020203" pitchFamily="34" charset="0"/>
            </a:endParaRPr>
          </a:p>
          <a:p>
            <a:pPr algn="l"/>
            <a:r>
              <a:rPr lang="en-US" sz="2400" b="0" i="0" dirty="0">
                <a:solidFill>
                  <a:srgbClr val="212529"/>
                </a:solidFill>
                <a:effectLst/>
                <a:latin typeface="Arial Narrow" panose="020B0606020202030204" pitchFamily="34" charset="0"/>
                <a:cs typeface="Latha" panose="020B0502040204020203" pitchFamily="34" charset="0"/>
              </a:rPr>
              <a:t>Give them a hunger for this sacred food so that they turn to you for comfort, guidance, and wisdom as they grow into full discipleship.</a:t>
            </a:r>
          </a:p>
          <a:p>
            <a:pPr algn="l"/>
            <a:endParaRPr lang="en-US" sz="2400" b="0" i="0" dirty="0">
              <a:solidFill>
                <a:srgbClr val="212529"/>
              </a:solidFill>
              <a:effectLst/>
              <a:latin typeface="Arial Narrow" panose="020B0606020202030204" pitchFamily="34" charset="0"/>
              <a:cs typeface="Latha" panose="020B0502040204020203" pitchFamily="34" charset="0"/>
            </a:endParaRPr>
          </a:p>
          <a:p>
            <a:pPr algn="l"/>
            <a:r>
              <a:rPr lang="en-US" sz="2400" b="0" i="0" dirty="0">
                <a:solidFill>
                  <a:srgbClr val="212529"/>
                </a:solidFill>
                <a:effectLst/>
                <a:latin typeface="Arial Narrow" panose="020B0606020202030204" pitchFamily="34" charset="0"/>
                <a:cs typeface="Latha" panose="020B0502040204020203" pitchFamily="34" charset="0"/>
              </a:rPr>
              <a:t>Thank you for their innocence and goodness.</a:t>
            </a:r>
          </a:p>
          <a:p>
            <a:pPr algn="l"/>
            <a:r>
              <a:rPr lang="en-US" sz="2400" b="0" i="0" dirty="0">
                <a:solidFill>
                  <a:srgbClr val="212529"/>
                </a:solidFill>
                <a:effectLst/>
                <a:latin typeface="Arial Narrow" panose="020B0606020202030204" pitchFamily="34" charset="0"/>
                <a:cs typeface="Latha" panose="020B0502040204020203" pitchFamily="34" charset="0"/>
              </a:rPr>
              <a:t>May their hands, extended in anticipation of your body and blood, inspire all of us to cherish this sacred Sacrament. Amen.</a:t>
            </a:r>
          </a:p>
        </p:txBody>
      </p:sp>
    </p:spTree>
    <p:extLst>
      <p:ext uri="{BB962C8B-B14F-4D97-AF65-F5344CB8AC3E}">
        <p14:creationId xmlns:p14="http://schemas.microsoft.com/office/powerpoint/2010/main" val="237817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Prodigal Son Jesus told the story of a father whose son had been away a long time. He had gotten into a lot of trouble. But the father loved him so much he forgave him, he just wanted the son back home with him. Find the story in Luke chapter 15 in the New Testament of the Bible. the prodigal son stock pictures, royalty-free photos &amp; images">
            <a:extLst>
              <a:ext uri="{FF2B5EF4-FFF2-40B4-BE49-F238E27FC236}">
                <a16:creationId xmlns:a16="http://schemas.microsoft.com/office/drawing/2014/main" id="{5369A3F4-8888-5D10-C341-1BF3D0E4F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26" y="473948"/>
            <a:ext cx="8164748" cy="5910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327377-C36B-0209-05DD-608CF6A2A4C7}"/>
              </a:ext>
            </a:extLst>
          </p:cNvPr>
          <p:cNvSpPr txBox="1"/>
          <p:nvPr/>
        </p:nvSpPr>
        <p:spPr>
          <a:xfrm>
            <a:off x="8738194" y="594360"/>
            <a:ext cx="3301406" cy="2308324"/>
          </a:xfrm>
          <a:prstGeom prst="rect">
            <a:avLst/>
          </a:prstGeom>
          <a:noFill/>
        </p:spPr>
        <p:txBody>
          <a:bodyPr wrap="square" rtlCol="0">
            <a:spAutoFit/>
          </a:bodyPr>
          <a:lstStyle/>
          <a:p>
            <a:r>
              <a:rPr lang="en-US" sz="4800" dirty="0"/>
              <a:t>The Prodigal Son</a:t>
            </a:r>
          </a:p>
        </p:txBody>
      </p:sp>
    </p:spTree>
    <p:extLst>
      <p:ext uri="{BB962C8B-B14F-4D97-AF65-F5344CB8AC3E}">
        <p14:creationId xmlns:p14="http://schemas.microsoft.com/office/powerpoint/2010/main" val="2196946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22835-F2AF-14F9-4473-9A8748E82109}"/>
              </a:ext>
            </a:extLst>
          </p:cNvPr>
          <p:cNvSpPr>
            <a:spLocks noGrp="1"/>
          </p:cNvSpPr>
          <p:nvPr>
            <p:ph type="title"/>
          </p:nvPr>
        </p:nvSpPr>
        <p:spPr>
          <a:xfrm>
            <a:off x="87864" y="5183071"/>
            <a:ext cx="8534400" cy="1507067"/>
          </a:xfrm>
        </p:spPr>
        <p:txBody>
          <a:bodyPr>
            <a:normAutofit/>
          </a:bodyPr>
          <a:lstStyle/>
          <a:p>
            <a:r>
              <a:rPr lang="en-US" dirty="0"/>
              <a:t>Four elements of a good confession</a:t>
            </a:r>
          </a:p>
        </p:txBody>
      </p:sp>
    </p:spTree>
    <p:extLst>
      <p:ext uri="{BB962C8B-B14F-4D97-AF65-F5344CB8AC3E}">
        <p14:creationId xmlns:p14="http://schemas.microsoft.com/office/powerpoint/2010/main" val="613785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52" name="Straight Connector 1051">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4" name="Straight Connector 1053">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6" name="Straight Connector 1055">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8" name="Straight Connector 1057">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0" name="Straight Connector 1059">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062" name="Rectangle 1061">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95 Prodigal Son Stock Photos, Pictures &amp; Royalty-Free Images - iStock">
            <a:extLst>
              <a:ext uri="{FF2B5EF4-FFF2-40B4-BE49-F238E27FC236}">
                <a16:creationId xmlns:a16="http://schemas.microsoft.com/office/drawing/2014/main" id="{2DEC4842-CF5C-F04A-C1B6-07D5AD9639BC}"/>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8954"/>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1066" name="Group 1065">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67" name="Straight Connector 1066">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8" name="Straight Connector 1067">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9" name="Straight Connector 1068">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1" name="Straight Connector 1070">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 name="Text Placeholder 5">
            <a:extLst>
              <a:ext uri="{FF2B5EF4-FFF2-40B4-BE49-F238E27FC236}">
                <a16:creationId xmlns:a16="http://schemas.microsoft.com/office/drawing/2014/main" id="{342E752E-2A50-388A-2A4E-00966F9B8266}"/>
              </a:ext>
            </a:extLst>
          </p:cNvPr>
          <p:cNvSpPr>
            <a:spLocks noGrp="1"/>
          </p:cNvSpPr>
          <p:nvPr>
            <p:ph type="body" sz="half" idx="2"/>
          </p:nvPr>
        </p:nvSpPr>
        <p:spPr>
          <a:xfrm>
            <a:off x="7632719" y="702736"/>
            <a:ext cx="3810000" cy="4216398"/>
          </a:xfrm>
        </p:spPr>
        <p:txBody>
          <a:bodyPr>
            <a:normAutofit/>
          </a:bodyPr>
          <a:lstStyle/>
          <a:p>
            <a:r>
              <a:rPr lang="en-US" sz="4000" dirty="0">
                <a:solidFill>
                  <a:schemeClr val="tx1"/>
                </a:solidFill>
              </a:rPr>
              <a:t>CONTRITION</a:t>
            </a:r>
          </a:p>
          <a:p>
            <a:endParaRPr lang="en-US" sz="3200" dirty="0"/>
          </a:p>
          <a:p>
            <a:r>
              <a:rPr lang="en-US" sz="3200" dirty="0">
                <a:solidFill>
                  <a:schemeClr val="tx1"/>
                </a:solidFill>
              </a:rPr>
              <a:t>SORROW FOR OUR SINS</a:t>
            </a:r>
            <a:br>
              <a:rPr lang="en-US" sz="4000" dirty="0"/>
            </a:br>
            <a:endParaRPr lang="en-US" sz="4000" dirty="0"/>
          </a:p>
        </p:txBody>
      </p:sp>
    </p:spTree>
    <p:extLst>
      <p:ext uri="{BB962C8B-B14F-4D97-AF65-F5344CB8AC3E}">
        <p14:creationId xmlns:p14="http://schemas.microsoft.com/office/powerpoint/2010/main" val="1082481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1273" name="Straight Connector 11272">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75" name="Straight Connector 11274">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77" name="Straight Connector 11276">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79" name="Straight Connector 11278">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81" name="Straight Connector 11280">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1283" name="Rectangle 11282">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7C410D-ADE2-4110-B420-E7DFA8608DD2}"/>
              </a:ext>
            </a:extLst>
          </p:cNvPr>
          <p:cNvSpPr>
            <a:spLocks noGrp="1"/>
          </p:cNvSpPr>
          <p:nvPr>
            <p:ph type="title"/>
          </p:nvPr>
        </p:nvSpPr>
        <p:spPr>
          <a:xfrm>
            <a:off x="7592082" y="0"/>
            <a:ext cx="3971902" cy="3028983"/>
          </a:xfrm>
        </p:spPr>
        <p:txBody>
          <a:bodyPr vert="horz" lIns="91440" tIns="45720" rIns="91440" bIns="45720" rtlCol="0" anchor="b">
            <a:normAutofit fontScale="90000"/>
          </a:bodyPr>
          <a:lstStyle/>
          <a:p>
            <a:pPr>
              <a:lnSpc>
                <a:spcPct val="90000"/>
              </a:lnSpc>
            </a:pP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r>
              <a:rPr lang="en-US" sz="4400" dirty="0"/>
              <a:t>Confession</a:t>
            </a:r>
            <a:br>
              <a:rPr lang="en-US" sz="4000" dirty="0"/>
            </a:br>
            <a:br>
              <a:rPr lang="en-US" sz="1600" dirty="0"/>
            </a:br>
            <a:r>
              <a:rPr lang="en-US" sz="1600" dirty="0"/>
              <a:t>  </a:t>
            </a:r>
            <a:br>
              <a:rPr lang="en-US" sz="1600" dirty="0"/>
            </a:br>
            <a:br>
              <a:rPr lang="en-US" sz="1600" dirty="0"/>
            </a:br>
            <a:r>
              <a:rPr lang="en-US" sz="3600" dirty="0"/>
              <a:t>Saying “I’m Sorry”</a:t>
            </a:r>
            <a:br>
              <a:rPr lang="en-US" sz="3600" dirty="0"/>
            </a:br>
            <a:r>
              <a:rPr lang="en-US" sz="1600" dirty="0"/>
              <a:t> </a:t>
            </a:r>
          </a:p>
        </p:txBody>
      </p:sp>
      <p:sp>
        <p:nvSpPr>
          <p:cNvPr id="11285"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Homily: Prodigal Son and the Love of the Father - Indian Catholic Matters">
            <a:extLst>
              <a:ext uri="{FF2B5EF4-FFF2-40B4-BE49-F238E27FC236}">
                <a16:creationId xmlns:a16="http://schemas.microsoft.com/office/drawing/2014/main" id="{F7C7D81A-69CF-6E4A-90C1-836AB511B202}"/>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5488" b="-1"/>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11287" name="Group 11286">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288" name="Straight Connector 11287">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89" name="Straight Connector 11288">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90" name="Straight Connector 11289">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91" name="Straight Connector 11290">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92" name="Straight Connector 11291">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 name="Text Placeholder 5">
            <a:extLst>
              <a:ext uri="{FF2B5EF4-FFF2-40B4-BE49-F238E27FC236}">
                <a16:creationId xmlns:a16="http://schemas.microsoft.com/office/drawing/2014/main" id="{342E752E-2A50-388A-2A4E-00966F9B8266}"/>
              </a:ext>
            </a:extLst>
          </p:cNvPr>
          <p:cNvSpPr>
            <a:spLocks noGrp="1"/>
          </p:cNvSpPr>
          <p:nvPr>
            <p:ph type="body" sz="half" idx="2"/>
          </p:nvPr>
        </p:nvSpPr>
        <p:spPr>
          <a:xfrm>
            <a:off x="7592082" y="3190344"/>
            <a:ext cx="3152118" cy="1635655"/>
          </a:xfrm>
        </p:spPr>
        <p:txBody>
          <a:bodyPr/>
          <a:lstStyle/>
          <a:p>
            <a:endParaRPr lang="en-US" dirty="0"/>
          </a:p>
        </p:txBody>
      </p:sp>
    </p:spTree>
    <p:extLst>
      <p:ext uri="{BB962C8B-B14F-4D97-AF65-F5344CB8AC3E}">
        <p14:creationId xmlns:p14="http://schemas.microsoft.com/office/powerpoint/2010/main" val="1348182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52" name="Straight Connector 1051">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4" name="Straight Connector 1053">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6" name="Straight Connector 1055">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8" name="Straight Connector 1057">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0" name="Straight Connector 1059">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062" name="Rectangle 1061">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The Prodigal Son Jesus told the story of a father whose son had been away a long time. He had gotten into a lot of trouble. But the father loved him so much he forgave him, he just wanted the son back home with him. Find the story in Luke chapter 15 in the New Testament of the Bible. the prodigal son stock pictures, royalty-free photos &amp; images">
            <a:extLst>
              <a:ext uri="{FF2B5EF4-FFF2-40B4-BE49-F238E27FC236}">
                <a16:creationId xmlns:a16="http://schemas.microsoft.com/office/drawing/2014/main" id="{727A9208-3BA3-57A7-8D6F-2FD6551870D1}"/>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8640" b="1"/>
          <a:stretch/>
        </p:blipFill>
        <p:spPr bwMode="auto">
          <a:xfrm>
            <a:off x="785685" y="807043"/>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1066" name="Group 1065">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67" name="Straight Connector 1066">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8" name="Straight Connector 1067">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9" name="Straight Connector 1068">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1" name="Straight Connector 1070">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 name="Title 10">
            <a:extLst>
              <a:ext uri="{FF2B5EF4-FFF2-40B4-BE49-F238E27FC236}">
                <a16:creationId xmlns:a16="http://schemas.microsoft.com/office/drawing/2014/main" id="{BF76CCB6-329A-E614-A66C-D9BAF82FD78C}"/>
              </a:ext>
            </a:extLst>
          </p:cNvPr>
          <p:cNvSpPr>
            <a:spLocks noGrp="1"/>
          </p:cNvSpPr>
          <p:nvPr>
            <p:ph type="title"/>
          </p:nvPr>
        </p:nvSpPr>
        <p:spPr>
          <a:xfrm>
            <a:off x="7692847" y="2807741"/>
            <a:ext cx="3463479" cy="1143000"/>
          </a:xfrm>
        </p:spPr>
        <p:txBody>
          <a:bodyPr>
            <a:normAutofit fontScale="90000"/>
          </a:bodyPr>
          <a:lstStyle/>
          <a:p>
            <a:r>
              <a:rPr lang="en-US" sz="4400" dirty="0"/>
              <a:t>ABSOLUTION</a:t>
            </a:r>
            <a:br>
              <a:rPr lang="en-US" sz="3200" dirty="0"/>
            </a:br>
            <a:br>
              <a:rPr lang="en-US" sz="1200" dirty="0"/>
            </a:br>
            <a:r>
              <a:rPr lang="en-US" sz="1200" dirty="0"/>
              <a:t>  </a:t>
            </a:r>
            <a:br>
              <a:rPr lang="en-US" sz="1200" dirty="0"/>
            </a:br>
            <a:br>
              <a:rPr lang="en-US" sz="1200" dirty="0"/>
            </a:br>
            <a:br>
              <a:rPr lang="en-US" sz="1200" dirty="0"/>
            </a:br>
            <a:r>
              <a:rPr lang="en-US" sz="3600" dirty="0"/>
              <a:t>RECEIVING GOD’S FORGIVENESS</a:t>
            </a:r>
            <a:br>
              <a:rPr lang="en-US" sz="3600" dirty="0"/>
            </a:br>
            <a:endParaRPr lang="en-US" sz="3600" dirty="0"/>
          </a:p>
        </p:txBody>
      </p:sp>
    </p:spTree>
    <p:extLst>
      <p:ext uri="{BB962C8B-B14F-4D97-AF65-F5344CB8AC3E}">
        <p14:creationId xmlns:p14="http://schemas.microsoft.com/office/powerpoint/2010/main" val="1807838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2297" name="Group 12296">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298" name="Straight Connector 12297">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299" name="Straight Connector 12298">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00" name="Straight Connector 12299">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01" name="Straight Connector 12300">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02" name="Straight Connector 12301">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2304" name="Rectangle 12303">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6"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Parable of the Prodigal Son | Bible Fun For Kids">
            <a:extLst>
              <a:ext uri="{FF2B5EF4-FFF2-40B4-BE49-F238E27FC236}">
                <a16:creationId xmlns:a16="http://schemas.microsoft.com/office/drawing/2014/main" id="{93AB80A1-D112-6DF8-DC91-E007B6CD8216}"/>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5172" b="-2"/>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12308" name="Group 12307">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309" name="Straight Connector 12308">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10" name="Straight Connector 12309">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11" name="Straight Connector 12310">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12" name="Straight Connector 12311">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13" name="Straight Connector 12312">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 name="Title 4">
            <a:extLst>
              <a:ext uri="{FF2B5EF4-FFF2-40B4-BE49-F238E27FC236}">
                <a16:creationId xmlns:a16="http://schemas.microsoft.com/office/drawing/2014/main" id="{67C36858-856A-DC46-9173-07C04663FA7D}"/>
              </a:ext>
            </a:extLst>
          </p:cNvPr>
          <p:cNvSpPr>
            <a:spLocks noGrp="1"/>
          </p:cNvSpPr>
          <p:nvPr>
            <p:ph type="title"/>
          </p:nvPr>
        </p:nvSpPr>
        <p:spPr>
          <a:xfrm>
            <a:off x="7612117" y="1722967"/>
            <a:ext cx="3434255" cy="1143000"/>
          </a:xfrm>
        </p:spPr>
        <p:txBody>
          <a:bodyPr>
            <a:normAutofit fontScale="90000"/>
          </a:bodyPr>
          <a:lstStyle/>
          <a:p>
            <a:r>
              <a:rPr lang="en-US" sz="4400" dirty="0"/>
              <a:t>PENANCE</a:t>
            </a:r>
            <a:br>
              <a:rPr lang="en-US" sz="3200" dirty="0"/>
            </a:br>
            <a:br>
              <a:rPr lang="en-US" sz="1200" dirty="0"/>
            </a:br>
            <a:r>
              <a:rPr lang="en-US" sz="1200" dirty="0"/>
              <a:t>  </a:t>
            </a:r>
            <a:br>
              <a:rPr lang="en-US" sz="1200" dirty="0"/>
            </a:br>
            <a:br>
              <a:rPr lang="en-US" sz="1200" dirty="0"/>
            </a:br>
            <a:r>
              <a:rPr lang="en-US" sz="3600" dirty="0"/>
              <a:t>MAKING AMMENDS</a:t>
            </a:r>
          </a:p>
        </p:txBody>
      </p:sp>
    </p:spTree>
    <p:extLst>
      <p:ext uri="{BB962C8B-B14F-4D97-AF65-F5344CB8AC3E}">
        <p14:creationId xmlns:p14="http://schemas.microsoft.com/office/powerpoint/2010/main" val="1399518479"/>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1424</TotalTime>
  <Words>289</Words>
  <Application>Microsoft Office PowerPoint</Application>
  <PresentationFormat>Widescreen</PresentationFormat>
  <Paragraphs>45</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 Narrow</vt:lpstr>
      <vt:lpstr>Century Gothic</vt:lpstr>
      <vt:lpstr>Wingdings 3</vt:lpstr>
      <vt:lpstr>Slice</vt:lpstr>
      <vt:lpstr>Celebrating Christ’s Mercy</vt:lpstr>
      <vt:lpstr>Original Sin</vt:lpstr>
      <vt:lpstr>Sacrament of Reconciliation</vt:lpstr>
      <vt:lpstr>PowerPoint Presentation</vt:lpstr>
      <vt:lpstr>Four elements of a good confession</vt:lpstr>
      <vt:lpstr>PowerPoint Presentation</vt:lpstr>
      <vt:lpstr>         Confession      Saying “I’m Sorry”  </vt:lpstr>
      <vt:lpstr>ABSOLUTION       RECEIVING GOD’S FORGIVENESS </vt:lpstr>
      <vt:lpstr>PENANCE      MAKING AMMENDS</vt:lpstr>
      <vt:lpstr>PowerPoint Presentation</vt:lpstr>
      <vt:lpstr>Reconciliation Role-Play</vt:lpstr>
      <vt:lpstr>break    </vt:lpstr>
      <vt:lpstr>Celebrating Christ’s Presence</vt:lpstr>
      <vt:lpstr>PowerPoint Presentation</vt:lpstr>
      <vt:lpstr>Video    </vt:lpstr>
      <vt:lpstr>PowerPoint Presentation</vt:lpstr>
      <vt:lpstr>  INTRODUCTORY RITE  WE GIVE PRAISE AND GLORY TO GOD!</vt:lpstr>
      <vt:lpstr>PowerPoint Presentation</vt:lpstr>
      <vt:lpstr>The liturgy of the word  we listen to the word of god</vt:lpstr>
      <vt:lpstr>The liturgy of the Eucharist  WE PREPARE OUR HEARTS AND MINDS TO RECEIVE JESUS </vt:lpstr>
      <vt:lpstr>PowerPoint Presentation</vt:lpstr>
      <vt:lpstr>The chalice of valencia</vt:lpstr>
      <vt:lpstr>Passover</vt:lpstr>
      <vt:lpstr>PowerPoint Presentation</vt:lpstr>
      <vt:lpstr>PowerPoint Presentation</vt:lpstr>
      <vt:lpstr>The concluding rite  We go forth proclaiming the good news!</vt:lpstr>
      <vt:lpstr>break    </vt:lpstr>
      <vt:lpstr>  Lanciano, Italy  8th Century A.D. </vt:lpstr>
      <vt:lpstr> Legnica, Poland 2013 A.D.</vt:lpstr>
      <vt:lpstr>Sacred vessels and mass objects</vt:lpstr>
      <vt:lpstr>PowerPoint Presentation</vt:lpstr>
      <vt:lpstr>PowerPoint Presentation</vt:lpstr>
      <vt:lpstr>Closing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Gods Mercy</dc:title>
  <dc:creator>David Thomas</dc:creator>
  <cp:lastModifiedBy>Therese Thomas</cp:lastModifiedBy>
  <cp:revision>4</cp:revision>
  <dcterms:created xsi:type="dcterms:W3CDTF">2022-11-05T18:07:48Z</dcterms:created>
  <dcterms:modified xsi:type="dcterms:W3CDTF">2023-10-11T17:06:35Z</dcterms:modified>
</cp:coreProperties>
</file>