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1" r:id="rId3"/>
    <p:sldId id="258" r:id="rId4"/>
    <p:sldId id="263" r:id="rId5"/>
    <p:sldId id="307" r:id="rId6"/>
    <p:sldId id="259" r:id="rId7"/>
    <p:sldId id="265" r:id="rId8"/>
    <p:sldId id="266" r:id="rId9"/>
    <p:sldId id="267" r:id="rId10"/>
    <p:sldId id="273" r:id="rId11"/>
    <p:sldId id="271" r:id="rId12"/>
    <p:sldId id="268" r:id="rId13"/>
    <p:sldId id="275" r:id="rId14"/>
    <p:sldId id="279" r:id="rId15"/>
    <p:sldId id="264" r:id="rId16"/>
    <p:sldId id="278" r:id="rId17"/>
    <p:sldId id="280" r:id="rId18"/>
    <p:sldId id="301" r:id="rId19"/>
    <p:sldId id="281" r:id="rId20"/>
    <p:sldId id="282" r:id="rId21"/>
    <p:sldId id="289" r:id="rId22"/>
    <p:sldId id="291" r:id="rId23"/>
    <p:sldId id="302" r:id="rId24"/>
    <p:sldId id="294" r:id="rId25"/>
    <p:sldId id="299" r:id="rId26"/>
    <p:sldId id="303" r:id="rId27"/>
    <p:sldId id="304" r:id="rId28"/>
    <p:sldId id="295" r:id="rId29"/>
    <p:sldId id="296" r:id="rId30"/>
    <p:sldId id="306" r:id="rId31"/>
    <p:sldId id="283" r:id="rId32"/>
    <p:sldId id="286" r:id="rId33"/>
    <p:sldId id="276" r:id="rId34"/>
  </p:sldIdLst>
  <p:sldSz cx="12192000" cy="6858000"/>
  <p:notesSz cx="9385300"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8D60BA-F2A9-4134-8E75-B4CC483C0621}" v="103" dt="2023-10-12T21:35:07.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73" autoAdjust="0"/>
  </p:normalViewPr>
  <p:slideViewPr>
    <p:cSldViewPr snapToGrid="0">
      <p:cViewPr varScale="1">
        <p:scale>
          <a:sx n="73" d="100"/>
          <a:sy n="73" d="100"/>
        </p:scale>
        <p:origin x="43"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e Thomas" userId="d4260b3ec0662397" providerId="LiveId" clId="{E78D60BA-F2A9-4134-8E75-B4CC483C0621}"/>
    <pc:docChg chg="undo custSel addSld delSld modSld sldOrd modNotesMaster">
      <pc:chgData name="Therese Thomas" userId="d4260b3ec0662397" providerId="LiveId" clId="{E78D60BA-F2A9-4134-8E75-B4CC483C0621}" dt="2023-10-12T21:35:46.970" v="443" actId="1076"/>
      <pc:docMkLst>
        <pc:docMk/>
      </pc:docMkLst>
      <pc:sldChg chg="modSp mod">
        <pc:chgData name="Therese Thomas" userId="d4260b3ec0662397" providerId="LiveId" clId="{E78D60BA-F2A9-4134-8E75-B4CC483C0621}" dt="2023-10-12T21:35:46.970" v="443" actId="1076"/>
        <pc:sldMkLst>
          <pc:docMk/>
          <pc:sldMk cId="3685768925" sldId="256"/>
        </pc:sldMkLst>
        <pc:spChg chg="mod">
          <ac:chgData name="Therese Thomas" userId="d4260b3ec0662397" providerId="LiveId" clId="{E78D60BA-F2A9-4134-8E75-B4CC483C0621}" dt="2023-10-12T21:35:46.970" v="443" actId="1076"/>
          <ac:spMkLst>
            <pc:docMk/>
            <pc:sldMk cId="3685768925" sldId="256"/>
            <ac:spMk id="2" creationId="{B0AFB649-6E2E-03E0-C17D-ECFA76A95990}"/>
          </ac:spMkLst>
        </pc:spChg>
        <pc:spChg chg="mod">
          <ac:chgData name="Therese Thomas" userId="d4260b3ec0662397" providerId="LiveId" clId="{E78D60BA-F2A9-4134-8E75-B4CC483C0621}" dt="2023-10-12T20:55:52.507" v="340" actId="1076"/>
          <ac:spMkLst>
            <pc:docMk/>
            <pc:sldMk cId="3685768925" sldId="256"/>
            <ac:spMk id="3" creationId="{F688F812-68D8-A384-07FA-C3A9E2E47132}"/>
          </ac:spMkLst>
        </pc:spChg>
      </pc:sldChg>
      <pc:sldChg chg="modSp mod">
        <pc:chgData name="Therese Thomas" userId="d4260b3ec0662397" providerId="LiveId" clId="{E78D60BA-F2A9-4134-8E75-B4CC483C0621}" dt="2023-10-12T20:49:05.431" v="334" actId="14100"/>
        <pc:sldMkLst>
          <pc:docMk/>
          <pc:sldMk cId="3543172707" sldId="258"/>
        </pc:sldMkLst>
        <pc:spChg chg="mod">
          <ac:chgData name="Therese Thomas" userId="d4260b3ec0662397" providerId="LiveId" clId="{E78D60BA-F2A9-4134-8E75-B4CC483C0621}" dt="2023-10-12T20:49:05.431" v="334" actId="14100"/>
          <ac:spMkLst>
            <pc:docMk/>
            <pc:sldMk cId="3543172707" sldId="258"/>
            <ac:spMk id="2" creationId="{4A886189-F409-DAF9-0F64-C3B651FB3D37}"/>
          </ac:spMkLst>
        </pc:spChg>
      </pc:sldChg>
      <pc:sldChg chg="delSp mod modNotesTx">
        <pc:chgData name="Therese Thomas" userId="d4260b3ec0662397" providerId="LiveId" clId="{E78D60BA-F2A9-4134-8E75-B4CC483C0621}" dt="2023-10-12T21:11:49.475" v="357" actId="21"/>
        <pc:sldMkLst>
          <pc:docMk/>
          <pc:sldMk cId="1350893738" sldId="261"/>
        </pc:sldMkLst>
        <pc:spChg chg="del">
          <ac:chgData name="Therese Thomas" userId="d4260b3ec0662397" providerId="LiveId" clId="{E78D60BA-F2A9-4134-8E75-B4CC483C0621}" dt="2023-10-12T21:11:49.475" v="357" actId="21"/>
          <ac:spMkLst>
            <pc:docMk/>
            <pc:sldMk cId="1350893738" sldId="261"/>
            <ac:spMk id="4" creationId="{B4DFCC85-97C8-C89E-F616-C4C12BA12964}"/>
          </ac:spMkLst>
        </pc:spChg>
      </pc:sldChg>
      <pc:sldChg chg="modSp">
        <pc:chgData name="Therese Thomas" userId="d4260b3ec0662397" providerId="LiveId" clId="{E78D60BA-F2A9-4134-8E75-B4CC483C0621}" dt="2023-10-12T20:50:59.039" v="335"/>
        <pc:sldMkLst>
          <pc:docMk/>
          <pc:sldMk cId="2196946442" sldId="263"/>
        </pc:sldMkLst>
        <pc:spChg chg="mod">
          <ac:chgData name="Therese Thomas" userId="d4260b3ec0662397" providerId="LiveId" clId="{E78D60BA-F2A9-4134-8E75-B4CC483C0621}" dt="2023-10-12T20:50:59.039" v="335"/>
          <ac:spMkLst>
            <pc:docMk/>
            <pc:sldMk cId="2196946442" sldId="263"/>
            <ac:spMk id="4" creationId="{BC327377-C36B-0209-05DD-608CF6A2A4C7}"/>
          </ac:spMkLst>
        </pc:spChg>
      </pc:sldChg>
      <pc:sldChg chg="delSp mod">
        <pc:chgData name="Therese Thomas" userId="d4260b3ec0662397" providerId="LiveId" clId="{E78D60BA-F2A9-4134-8E75-B4CC483C0621}" dt="2023-10-12T21:12:33.862" v="359" actId="21"/>
        <pc:sldMkLst>
          <pc:docMk/>
          <pc:sldMk cId="3968239944" sldId="264"/>
        </pc:sldMkLst>
        <pc:spChg chg="del">
          <ac:chgData name="Therese Thomas" userId="d4260b3ec0662397" providerId="LiveId" clId="{E78D60BA-F2A9-4134-8E75-B4CC483C0621}" dt="2023-10-12T21:12:33.862" v="359" actId="21"/>
          <ac:spMkLst>
            <pc:docMk/>
            <pc:sldMk cId="3968239944" sldId="264"/>
            <ac:spMk id="3" creationId="{6C23B3C6-F79D-2015-881F-ED8B077657F5}"/>
          </ac:spMkLst>
        </pc:spChg>
      </pc:sldChg>
      <pc:sldChg chg="delSp mod">
        <pc:chgData name="Therese Thomas" userId="d4260b3ec0662397" providerId="LiveId" clId="{E78D60BA-F2A9-4134-8E75-B4CC483C0621}" dt="2023-10-12T21:12:03.910" v="358" actId="21"/>
        <pc:sldMkLst>
          <pc:docMk/>
          <pc:sldMk cId="1348182600" sldId="265"/>
        </pc:sldMkLst>
        <pc:spChg chg="del">
          <ac:chgData name="Therese Thomas" userId="d4260b3ec0662397" providerId="LiveId" clId="{E78D60BA-F2A9-4134-8E75-B4CC483C0621}" dt="2023-10-12T21:12:03.910" v="358" actId="21"/>
          <ac:spMkLst>
            <pc:docMk/>
            <pc:sldMk cId="1348182600" sldId="265"/>
            <ac:spMk id="6" creationId="{342E752E-2A50-388A-2A4E-00966F9B8266}"/>
          </ac:spMkLst>
        </pc:spChg>
      </pc:sldChg>
      <pc:sldChg chg="modSp mod">
        <pc:chgData name="Therese Thomas" userId="d4260b3ec0662397" providerId="LiveId" clId="{E78D60BA-F2A9-4134-8E75-B4CC483C0621}" dt="2023-10-12T20:54:58.534" v="339" actId="27636"/>
        <pc:sldMkLst>
          <pc:docMk/>
          <pc:sldMk cId="2730820959" sldId="268"/>
        </pc:sldMkLst>
        <pc:spChg chg="mod">
          <ac:chgData name="Therese Thomas" userId="d4260b3ec0662397" providerId="LiveId" clId="{E78D60BA-F2A9-4134-8E75-B4CC483C0621}" dt="2023-10-12T20:54:58.534" v="339" actId="27636"/>
          <ac:spMkLst>
            <pc:docMk/>
            <pc:sldMk cId="2730820959" sldId="268"/>
            <ac:spMk id="2" creationId="{05337150-6C13-A9CB-5DF4-1D8B6B34A774}"/>
          </ac:spMkLst>
        </pc:spChg>
      </pc:sldChg>
      <pc:sldChg chg="delSp modSp mod">
        <pc:chgData name="Therese Thomas" userId="d4260b3ec0662397" providerId="LiveId" clId="{E78D60BA-F2A9-4134-8E75-B4CC483C0621}" dt="2023-10-12T21:33:33.562" v="429" actId="21"/>
        <pc:sldMkLst>
          <pc:docMk/>
          <pc:sldMk cId="3197840277" sldId="271"/>
        </pc:sldMkLst>
        <pc:spChg chg="mod">
          <ac:chgData name="Therese Thomas" userId="d4260b3ec0662397" providerId="LiveId" clId="{E78D60BA-F2A9-4134-8E75-B4CC483C0621}" dt="2023-10-12T20:53:47.442" v="338" actId="14100"/>
          <ac:spMkLst>
            <pc:docMk/>
            <pc:sldMk cId="3197840277" sldId="271"/>
            <ac:spMk id="2" creationId="{05337150-6C13-A9CB-5DF4-1D8B6B34A774}"/>
          </ac:spMkLst>
        </pc:spChg>
        <pc:spChg chg="del">
          <ac:chgData name="Therese Thomas" userId="d4260b3ec0662397" providerId="LiveId" clId="{E78D60BA-F2A9-4134-8E75-B4CC483C0621}" dt="2023-10-12T21:33:33.562" v="429" actId="21"/>
          <ac:spMkLst>
            <pc:docMk/>
            <pc:sldMk cId="3197840277" sldId="271"/>
            <ac:spMk id="3" creationId="{6C23B3C6-F79D-2015-881F-ED8B077657F5}"/>
          </ac:spMkLst>
        </pc:spChg>
      </pc:sldChg>
      <pc:sldChg chg="modSp mod">
        <pc:chgData name="Therese Thomas" userId="d4260b3ec0662397" providerId="LiveId" clId="{E78D60BA-F2A9-4134-8E75-B4CC483C0621}" dt="2023-10-11T15:58:57.808" v="9" actId="20577"/>
        <pc:sldMkLst>
          <pc:docMk/>
          <pc:sldMk cId="2378178949" sldId="276"/>
        </pc:sldMkLst>
        <pc:spChg chg="mod">
          <ac:chgData name="Therese Thomas" userId="d4260b3ec0662397" providerId="LiveId" clId="{E78D60BA-F2A9-4134-8E75-B4CC483C0621}" dt="2023-10-11T15:54:31.016" v="3"/>
          <ac:spMkLst>
            <pc:docMk/>
            <pc:sldMk cId="2378178949" sldId="276"/>
            <ac:spMk id="2" creationId="{35725A87-F2DC-3609-5DDD-B4C870E03D07}"/>
          </ac:spMkLst>
        </pc:spChg>
        <pc:spChg chg="mod">
          <ac:chgData name="Therese Thomas" userId="d4260b3ec0662397" providerId="LiveId" clId="{E78D60BA-F2A9-4134-8E75-B4CC483C0621}" dt="2023-10-11T15:58:57.808" v="9" actId="20577"/>
          <ac:spMkLst>
            <pc:docMk/>
            <pc:sldMk cId="2378178949" sldId="276"/>
            <ac:spMk id="4" creationId="{862B156A-926A-44D8-211A-208578C6C4D8}"/>
          </ac:spMkLst>
        </pc:spChg>
      </pc:sldChg>
      <pc:sldChg chg="modSp mod">
        <pc:chgData name="Therese Thomas" userId="d4260b3ec0662397" providerId="LiveId" clId="{E78D60BA-F2A9-4134-8E75-B4CC483C0621}" dt="2023-10-12T20:58:53.658" v="351" actId="1076"/>
        <pc:sldMkLst>
          <pc:docMk/>
          <pc:sldMk cId="681483830" sldId="278"/>
        </pc:sldMkLst>
        <pc:spChg chg="mod">
          <ac:chgData name="Therese Thomas" userId="d4260b3ec0662397" providerId="LiveId" clId="{E78D60BA-F2A9-4134-8E75-B4CC483C0621}" dt="2023-10-12T20:58:53.658" v="351" actId="1076"/>
          <ac:spMkLst>
            <pc:docMk/>
            <pc:sldMk cId="681483830" sldId="278"/>
            <ac:spMk id="2" creationId="{9587E691-70F7-58D3-420E-19B23A9E6DB6}"/>
          </ac:spMkLst>
        </pc:spChg>
        <pc:picChg chg="mod">
          <ac:chgData name="Therese Thomas" userId="d4260b3ec0662397" providerId="LiveId" clId="{E78D60BA-F2A9-4134-8E75-B4CC483C0621}" dt="2023-10-12T20:58:43.720" v="350" actId="1076"/>
          <ac:picMkLst>
            <pc:docMk/>
            <pc:sldMk cId="681483830" sldId="278"/>
            <ac:picMk id="5124" creationId="{9127560E-0C59-0976-EB95-AB59FBF6EB24}"/>
          </ac:picMkLst>
        </pc:picChg>
      </pc:sldChg>
      <pc:sldChg chg="modSp mod">
        <pc:chgData name="Therese Thomas" userId="d4260b3ec0662397" providerId="LiveId" clId="{E78D60BA-F2A9-4134-8E75-B4CC483C0621}" dt="2023-10-12T20:59:55.233" v="352" actId="1076"/>
        <pc:sldMkLst>
          <pc:docMk/>
          <pc:sldMk cId="3028533430" sldId="281"/>
        </pc:sldMkLst>
        <pc:spChg chg="mod">
          <ac:chgData name="Therese Thomas" userId="d4260b3ec0662397" providerId="LiveId" clId="{E78D60BA-F2A9-4134-8E75-B4CC483C0621}" dt="2023-10-12T20:59:55.233" v="352" actId="1076"/>
          <ac:spMkLst>
            <pc:docMk/>
            <pc:sldMk cId="3028533430" sldId="281"/>
            <ac:spMk id="2" creationId="{42477F3B-095F-6930-4118-45A0EDBA9833}"/>
          </ac:spMkLst>
        </pc:spChg>
      </pc:sldChg>
      <pc:sldChg chg="del">
        <pc:chgData name="Therese Thomas" userId="d4260b3ec0662397" providerId="LiveId" clId="{E78D60BA-F2A9-4134-8E75-B4CC483C0621}" dt="2023-10-12T21:28:33.112" v="378" actId="2696"/>
        <pc:sldMkLst>
          <pc:docMk/>
          <pc:sldMk cId="4252158500" sldId="300"/>
        </pc:sldMkLst>
      </pc:sldChg>
      <pc:sldChg chg="delSp modSp mod">
        <pc:chgData name="Therese Thomas" userId="d4260b3ec0662397" providerId="LiveId" clId="{E78D60BA-F2A9-4134-8E75-B4CC483C0621}" dt="2023-10-12T21:15:19.033" v="361" actId="27636"/>
        <pc:sldMkLst>
          <pc:docMk/>
          <pc:sldMk cId="4195690996" sldId="304"/>
        </pc:sldMkLst>
        <pc:spChg chg="mod">
          <ac:chgData name="Therese Thomas" userId="d4260b3ec0662397" providerId="LiveId" clId="{E78D60BA-F2A9-4134-8E75-B4CC483C0621}" dt="2023-10-12T21:15:19.033" v="361" actId="27636"/>
          <ac:spMkLst>
            <pc:docMk/>
            <pc:sldMk cId="4195690996" sldId="304"/>
            <ac:spMk id="2" creationId="{05337150-6C13-A9CB-5DF4-1D8B6B34A774}"/>
          </ac:spMkLst>
        </pc:spChg>
        <pc:spChg chg="del">
          <ac:chgData name="Therese Thomas" userId="d4260b3ec0662397" providerId="LiveId" clId="{E78D60BA-F2A9-4134-8E75-B4CC483C0621}" dt="2023-10-12T21:13:15.421" v="360" actId="21"/>
          <ac:spMkLst>
            <pc:docMk/>
            <pc:sldMk cId="4195690996" sldId="304"/>
            <ac:spMk id="3" creationId="{6C23B3C6-F79D-2015-881F-ED8B077657F5}"/>
          </ac:spMkLst>
        </pc:spChg>
      </pc:sldChg>
      <pc:sldChg chg="new del ord">
        <pc:chgData name="Therese Thomas" userId="d4260b3ec0662397" providerId="LiveId" clId="{E78D60BA-F2A9-4134-8E75-B4CC483C0621}" dt="2023-10-12T21:20:13.661" v="365" actId="2696"/>
        <pc:sldMkLst>
          <pc:docMk/>
          <pc:sldMk cId="1678953505" sldId="305"/>
        </pc:sldMkLst>
      </pc:sldChg>
      <pc:sldChg chg="addSp delSp modSp del mod setBg">
        <pc:chgData name="Therese Thomas" userId="d4260b3ec0662397" providerId="LiveId" clId="{E78D60BA-F2A9-4134-8E75-B4CC483C0621}" dt="2023-10-12T21:25:47.537" v="377" actId="2696"/>
        <pc:sldMkLst>
          <pc:docMk/>
          <pc:sldMk cId="3597141959" sldId="305"/>
        </pc:sldMkLst>
        <pc:spChg chg="del mod">
          <ac:chgData name="Therese Thomas" userId="d4260b3ec0662397" providerId="LiveId" clId="{E78D60BA-F2A9-4134-8E75-B4CC483C0621}" dt="2023-10-12T21:24:39.393" v="374" actId="21"/>
          <ac:spMkLst>
            <pc:docMk/>
            <pc:sldMk cId="3597141959" sldId="305"/>
            <ac:spMk id="2" creationId="{52422835-F2AF-14F9-4473-9A8748E82109}"/>
          </ac:spMkLst>
        </pc:spChg>
        <pc:spChg chg="add mod">
          <ac:chgData name="Therese Thomas" userId="d4260b3ec0662397" providerId="LiveId" clId="{E78D60BA-F2A9-4134-8E75-B4CC483C0621}" dt="2023-10-12T21:25:04.115" v="376"/>
          <ac:spMkLst>
            <pc:docMk/>
            <pc:sldMk cId="3597141959" sldId="305"/>
            <ac:spMk id="3" creationId="{72E0F210-C2AA-25E0-D692-EE7C7B5462B5}"/>
          </ac:spMkLst>
        </pc:spChg>
      </pc:sldChg>
      <pc:sldChg chg="del">
        <pc:chgData name="Therese Thomas" userId="d4260b3ec0662397" providerId="LiveId" clId="{E78D60BA-F2A9-4134-8E75-B4CC483C0621}" dt="2023-10-12T21:25:00.107" v="375" actId="2696"/>
        <pc:sldMkLst>
          <pc:docMk/>
          <pc:sldMk cId="613785258" sldId="306"/>
        </pc:sldMkLst>
      </pc:sldChg>
      <pc:sldChg chg="modSp mod setBg">
        <pc:chgData name="Therese Thomas" userId="d4260b3ec0662397" providerId="LiveId" clId="{E78D60BA-F2A9-4134-8E75-B4CC483C0621}" dt="2023-10-12T21:32:50.219" v="428" actId="14100"/>
        <pc:sldMkLst>
          <pc:docMk/>
          <pc:sldMk cId="1880595965" sldId="306"/>
        </pc:sldMkLst>
        <pc:spChg chg="mod">
          <ac:chgData name="Therese Thomas" userId="d4260b3ec0662397" providerId="LiveId" clId="{E78D60BA-F2A9-4134-8E75-B4CC483C0621}" dt="2023-10-12T21:32:50.219" v="428" actId="14100"/>
          <ac:spMkLst>
            <pc:docMk/>
            <pc:sldMk cId="1880595965" sldId="306"/>
            <ac:spMk id="2" creationId="{922C01BC-4584-3E58-B25A-116A0CAE2977}"/>
          </ac:spMkLst>
        </pc:spChg>
      </pc:sldChg>
      <pc:sldChg chg="add setBg">
        <pc:chgData name="Therese Thomas" userId="d4260b3ec0662397" providerId="LiveId" clId="{E78D60BA-F2A9-4134-8E75-B4CC483C0621}" dt="2023-10-12T21:34:46.204" v="438"/>
        <pc:sldMkLst>
          <pc:docMk/>
          <pc:sldMk cId="1692922687" sldId="307"/>
        </pc:sldMkLst>
      </pc:sldChg>
      <pc:sldChg chg="del">
        <pc:chgData name="Therese Thomas" userId="d4260b3ec0662397" providerId="LiveId" clId="{E78D60BA-F2A9-4134-8E75-B4CC483C0621}" dt="2023-10-12T21:20:27.619" v="368" actId="2696"/>
        <pc:sldMkLst>
          <pc:docMk/>
          <pc:sldMk cId="2851377484" sldId="307"/>
        </pc:sldMkLst>
      </pc:sldChg>
      <pc:sldChg chg="del">
        <pc:chgData name="Therese Thomas" userId="d4260b3ec0662397" providerId="LiveId" clId="{E78D60BA-F2A9-4134-8E75-B4CC483C0621}" dt="2023-10-12T21:20:22.765" v="367" actId="2696"/>
        <pc:sldMkLst>
          <pc:docMk/>
          <pc:sldMk cId="1965969513" sldId="308"/>
        </pc:sldMkLst>
      </pc:sldChg>
      <pc:sldChg chg="new del">
        <pc:chgData name="Therese Thomas" userId="d4260b3ec0662397" providerId="LiveId" clId="{E78D60BA-F2A9-4134-8E75-B4CC483C0621}" dt="2023-10-12T21:20:18.389" v="366" actId="2696"/>
        <pc:sldMkLst>
          <pc:docMk/>
          <pc:sldMk cId="618117367"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66963" cy="356198"/>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5316165" y="2"/>
            <a:ext cx="4066963" cy="356198"/>
          </a:xfrm>
          <a:prstGeom prst="rect">
            <a:avLst/>
          </a:prstGeom>
        </p:spPr>
        <p:txBody>
          <a:bodyPr vert="horz" lIns="94192" tIns="47096" rIns="94192" bIns="47096" rtlCol="0"/>
          <a:lstStyle>
            <a:lvl1pPr algn="r">
              <a:defRPr sz="1200"/>
            </a:lvl1pPr>
          </a:lstStyle>
          <a:p>
            <a:fld id="{CEE6E869-8FA9-4681-8263-2032852E9D27}" type="datetimeFigureOut">
              <a:rPr lang="en-US" smtClean="0"/>
              <a:t>10/12/2023</a:t>
            </a:fld>
            <a:endParaRPr lang="en-US"/>
          </a:p>
        </p:txBody>
      </p:sp>
      <p:sp>
        <p:nvSpPr>
          <p:cNvPr id="4" name="Slide Image Placeholder 3"/>
          <p:cNvSpPr>
            <a:spLocks noGrp="1" noRot="1" noChangeAspect="1"/>
          </p:cNvSpPr>
          <p:nvPr>
            <p:ph type="sldImg" idx="2"/>
          </p:nvPr>
        </p:nvSpPr>
        <p:spPr>
          <a:xfrm>
            <a:off x="2563813" y="887413"/>
            <a:ext cx="4257675" cy="2395537"/>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938530" y="3416538"/>
            <a:ext cx="7508240" cy="2795350"/>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3103"/>
            <a:ext cx="4066963" cy="356197"/>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5316165" y="6743103"/>
            <a:ext cx="4066963" cy="356197"/>
          </a:xfrm>
          <a:prstGeom prst="rect">
            <a:avLst/>
          </a:prstGeom>
        </p:spPr>
        <p:txBody>
          <a:bodyPr vert="horz" lIns="94192" tIns="47096" rIns="94192" bIns="47096" rtlCol="0" anchor="b"/>
          <a:lstStyle>
            <a:lvl1pPr algn="r">
              <a:defRPr sz="1200"/>
            </a:lvl1pPr>
          </a:lstStyle>
          <a:p>
            <a:fld id="{C0428D0B-EF14-402D-9D8F-4CBEA7C3DBF3}" type="slidenum">
              <a:rPr lang="en-US" smtClean="0"/>
              <a:t>‹#›</a:t>
            </a:fld>
            <a:endParaRPr lang="en-US"/>
          </a:p>
        </p:txBody>
      </p:sp>
    </p:spTree>
    <p:extLst>
      <p:ext uri="{BB962C8B-B14F-4D97-AF65-F5344CB8AC3E}">
        <p14:creationId xmlns:p14="http://schemas.microsoft.com/office/powerpoint/2010/main" val="396144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a:t>
            </a:fld>
            <a:endParaRPr lang="en-US"/>
          </a:p>
        </p:txBody>
      </p:sp>
    </p:spTree>
    <p:extLst>
      <p:ext uri="{BB962C8B-B14F-4D97-AF65-F5344CB8AC3E}">
        <p14:creationId xmlns:p14="http://schemas.microsoft.com/office/powerpoint/2010/main" val="17935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11</a:t>
            </a:fld>
            <a:endParaRPr lang="en-US"/>
          </a:p>
        </p:txBody>
      </p:sp>
    </p:spTree>
    <p:extLst>
      <p:ext uri="{BB962C8B-B14F-4D97-AF65-F5344CB8AC3E}">
        <p14:creationId xmlns:p14="http://schemas.microsoft.com/office/powerpoint/2010/main" val="280685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12</a:t>
            </a:fld>
            <a:endParaRPr lang="en-US"/>
          </a:p>
        </p:txBody>
      </p:sp>
    </p:spTree>
    <p:extLst>
      <p:ext uri="{BB962C8B-B14F-4D97-AF65-F5344CB8AC3E}">
        <p14:creationId xmlns:p14="http://schemas.microsoft.com/office/powerpoint/2010/main" val="269076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13</a:t>
            </a:fld>
            <a:endParaRPr lang="en-US"/>
          </a:p>
        </p:txBody>
      </p:sp>
    </p:spTree>
    <p:extLst>
      <p:ext uri="{BB962C8B-B14F-4D97-AF65-F5344CB8AC3E}">
        <p14:creationId xmlns:p14="http://schemas.microsoft.com/office/powerpoint/2010/main" val="333181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14</a:t>
            </a:fld>
            <a:endParaRPr lang="en-US"/>
          </a:p>
        </p:txBody>
      </p:sp>
    </p:spTree>
    <p:extLst>
      <p:ext uri="{BB962C8B-B14F-4D97-AF65-F5344CB8AC3E}">
        <p14:creationId xmlns:p14="http://schemas.microsoft.com/office/powerpoint/2010/main" val="251210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15</a:t>
            </a:fld>
            <a:endParaRPr lang="en-US"/>
          </a:p>
        </p:txBody>
      </p:sp>
    </p:spTree>
    <p:extLst>
      <p:ext uri="{BB962C8B-B14F-4D97-AF65-F5344CB8AC3E}">
        <p14:creationId xmlns:p14="http://schemas.microsoft.com/office/powerpoint/2010/main" val="308393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16</a:t>
            </a:fld>
            <a:endParaRPr lang="en-US"/>
          </a:p>
        </p:txBody>
      </p:sp>
    </p:spTree>
    <p:extLst>
      <p:ext uri="{BB962C8B-B14F-4D97-AF65-F5344CB8AC3E}">
        <p14:creationId xmlns:p14="http://schemas.microsoft.com/office/powerpoint/2010/main" val="3101325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17</a:t>
            </a:fld>
            <a:endParaRPr lang="en-US"/>
          </a:p>
        </p:txBody>
      </p:sp>
    </p:spTree>
    <p:extLst>
      <p:ext uri="{BB962C8B-B14F-4D97-AF65-F5344CB8AC3E}">
        <p14:creationId xmlns:p14="http://schemas.microsoft.com/office/powerpoint/2010/main" val="1431871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18</a:t>
            </a:fld>
            <a:endParaRPr lang="en-US"/>
          </a:p>
        </p:txBody>
      </p:sp>
    </p:spTree>
    <p:extLst>
      <p:ext uri="{BB962C8B-B14F-4D97-AF65-F5344CB8AC3E}">
        <p14:creationId xmlns:p14="http://schemas.microsoft.com/office/powerpoint/2010/main" val="243615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19</a:t>
            </a:fld>
            <a:endParaRPr lang="en-US"/>
          </a:p>
        </p:txBody>
      </p:sp>
    </p:spTree>
    <p:extLst>
      <p:ext uri="{BB962C8B-B14F-4D97-AF65-F5344CB8AC3E}">
        <p14:creationId xmlns:p14="http://schemas.microsoft.com/office/powerpoint/2010/main" val="154184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20</a:t>
            </a:fld>
            <a:endParaRPr lang="en-US"/>
          </a:p>
        </p:txBody>
      </p:sp>
    </p:spTree>
    <p:extLst>
      <p:ext uri="{BB962C8B-B14F-4D97-AF65-F5344CB8AC3E}">
        <p14:creationId xmlns:p14="http://schemas.microsoft.com/office/powerpoint/2010/main" val="256305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1923" lvl="2">
              <a:lnSpc>
                <a:spcPct val="107000"/>
              </a:lnSpc>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0428D0B-EF14-402D-9D8F-4CBEA7C3DBF3}" type="slidenum">
              <a:rPr lang="en-US" smtClean="0"/>
              <a:t>2</a:t>
            </a:fld>
            <a:endParaRPr lang="en-US"/>
          </a:p>
        </p:txBody>
      </p:sp>
    </p:spTree>
    <p:extLst>
      <p:ext uri="{BB962C8B-B14F-4D97-AF65-F5344CB8AC3E}">
        <p14:creationId xmlns:p14="http://schemas.microsoft.com/office/powerpoint/2010/main" val="280235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21</a:t>
            </a:fld>
            <a:endParaRPr lang="en-US"/>
          </a:p>
        </p:txBody>
      </p:sp>
    </p:spTree>
    <p:extLst>
      <p:ext uri="{BB962C8B-B14F-4D97-AF65-F5344CB8AC3E}">
        <p14:creationId xmlns:p14="http://schemas.microsoft.com/office/powerpoint/2010/main" val="162868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22</a:t>
            </a:fld>
            <a:endParaRPr lang="en-US"/>
          </a:p>
        </p:txBody>
      </p:sp>
    </p:spTree>
    <p:extLst>
      <p:ext uri="{BB962C8B-B14F-4D97-AF65-F5344CB8AC3E}">
        <p14:creationId xmlns:p14="http://schemas.microsoft.com/office/powerpoint/2010/main" val="27375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23</a:t>
            </a:fld>
            <a:endParaRPr lang="en-US"/>
          </a:p>
        </p:txBody>
      </p:sp>
    </p:spTree>
    <p:extLst>
      <p:ext uri="{BB962C8B-B14F-4D97-AF65-F5344CB8AC3E}">
        <p14:creationId xmlns:p14="http://schemas.microsoft.com/office/powerpoint/2010/main" val="354428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24</a:t>
            </a:fld>
            <a:endParaRPr lang="en-US"/>
          </a:p>
        </p:txBody>
      </p:sp>
    </p:spTree>
    <p:extLst>
      <p:ext uri="{BB962C8B-B14F-4D97-AF65-F5344CB8AC3E}">
        <p14:creationId xmlns:p14="http://schemas.microsoft.com/office/powerpoint/2010/main" val="3729225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25</a:t>
            </a:fld>
            <a:endParaRPr lang="en-US"/>
          </a:p>
        </p:txBody>
      </p:sp>
    </p:spTree>
    <p:extLst>
      <p:ext uri="{BB962C8B-B14F-4D97-AF65-F5344CB8AC3E}">
        <p14:creationId xmlns:p14="http://schemas.microsoft.com/office/powerpoint/2010/main" val="2236395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26</a:t>
            </a:fld>
            <a:endParaRPr lang="en-US"/>
          </a:p>
        </p:txBody>
      </p:sp>
    </p:spTree>
    <p:extLst>
      <p:ext uri="{BB962C8B-B14F-4D97-AF65-F5344CB8AC3E}">
        <p14:creationId xmlns:p14="http://schemas.microsoft.com/office/powerpoint/2010/main" val="23036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27</a:t>
            </a:fld>
            <a:endParaRPr lang="en-US"/>
          </a:p>
        </p:txBody>
      </p:sp>
    </p:spTree>
    <p:extLst>
      <p:ext uri="{BB962C8B-B14F-4D97-AF65-F5344CB8AC3E}">
        <p14:creationId xmlns:p14="http://schemas.microsoft.com/office/powerpoint/2010/main" val="3506802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28</a:t>
            </a:fld>
            <a:endParaRPr lang="en-US"/>
          </a:p>
        </p:txBody>
      </p:sp>
    </p:spTree>
    <p:extLst>
      <p:ext uri="{BB962C8B-B14F-4D97-AF65-F5344CB8AC3E}">
        <p14:creationId xmlns:p14="http://schemas.microsoft.com/office/powerpoint/2010/main" val="1260070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29</a:t>
            </a:fld>
            <a:endParaRPr lang="en-US"/>
          </a:p>
        </p:txBody>
      </p:sp>
    </p:spTree>
    <p:extLst>
      <p:ext uri="{BB962C8B-B14F-4D97-AF65-F5344CB8AC3E}">
        <p14:creationId xmlns:p14="http://schemas.microsoft.com/office/powerpoint/2010/main" val="410431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31</a:t>
            </a:fld>
            <a:endParaRPr lang="en-US"/>
          </a:p>
        </p:txBody>
      </p:sp>
    </p:spTree>
    <p:extLst>
      <p:ext uri="{BB962C8B-B14F-4D97-AF65-F5344CB8AC3E}">
        <p14:creationId xmlns:p14="http://schemas.microsoft.com/office/powerpoint/2010/main" val="116292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3</a:t>
            </a:fld>
            <a:endParaRPr lang="en-US"/>
          </a:p>
        </p:txBody>
      </p:sp>
    </p:spTree>
    <p:extLst>
      <p:ext uri="{BB962C8B-B14F-4D97-AF65-F5344CB8AC3E}">
        <p14:creationId xmlns:p14="http://schemas.microsoft.com/office/powerpoint/2010/main" val="4105828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32</a:t>
            </a:fld>
            <a:endParaRPr lang="en-US"/>
          </a:p>
        </p:txBody>
      </p:sp>
    </p:spTree>
    <p:extLst>
      <p:ext uri="{BB962C8B-B14F-4D97-AF65-F5344CB8AC3E}">
        <p14:creationId xmlns:p14="http://schemas.microsoft.com/office/powerpoint/2010/main" val="3892910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33</a:t>
            </a:fld>
            <a:endParaRPr lang="en-US"/>
          </a:p>
        </p:txBody>
      </p:sp>
    </p:spTree>
    <p:extLst>
      <p:ext uri="{BB962C8B-B14F-4D97-AF65-F5344CB8AC3E}">
        <p14:creationId xmlns:p14="http://schemas.microsoft.com/office/powerpoint/2010/main" val="39287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28D0B-EF14-402D-9D8F-4CBEA7C3DBF3}" type="slidenum">
              <a:rPr lang="en-US" smtClean="0"/>
              <a:t>4</a:t>
            </a:fld>
            <a:endParaRPr lang="en-US"/>
          </a:p>
        </p:txBody>
      </p:sp>
    </p:spTree>
    <p:extLst>
      <p:ext uri="{BB962C8B-B14F-4D97-AF65-F5344CB8AC3E}">
        <p14:creationId xmlns:p14="http://schemas.microsoft.com/office/powerpoint/2010/main" val="327379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6</a:t>
            </a:fld>
            <a:endParaRPr lang="en-US"/>
          </a:p>
        </p:txBody>
      </p:sp>
    </p:spTree>
    <p:extLst>
      <p:ext uri="{BB962C8B-B14F-4D97-AF65-F5344CB8AC3E}">
        <p14:creationId xmlns:p14="http://schemas.microsoft.com/office/powerpoint/2010/main" val="22166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7</a:t>
            </a:fld>
            <a:endParaRPr lang="en-US"/>
          </a:p>
        </p:txBody>
      </p:sp>
    </p:spTree>
    <p:extLst>
      <p:ext uri="{BB962C8B-B14F-4D97-AF65-F5344CB8AC3E}">
        <p14:creationId xmlns:p14="http://schemas.microsoft.com/office/powerpoint/2010/main" val="357940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8</a:t>
            </a:fld>
            <a:endParaRPr lang="en-US"/>
          </a:p>
        </p:txBody>
      </p:sp>
    </p:spTree>
    <p:extLst>
      <p:ext uri="{BB962C8B-B14F-4D97-AF65-F5344CB8AC3E}">
        <p14:creationId xmlns:p14="http://schemas.microsoft.com/office/powerpoint/2010/main" val="175273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9</a:t>
            </a:fld>
            <a:endParaRPr lang="en-US"/>
          </a:p>
        </p:txBody>
      </p:sp>
    </p:spTree>
    <p:extLst>
      <p:ext uri="{BB962C8B-B14F-4D97-AF65-F5344CB8AC3E}">
        <p14:creationId xmlns:p14="http://schemas.microsoft.com/office/powerpoint/2010/main" val="283841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28D0B-EF14-402D-9D8F-4CBEA7C3DBF3}" type="slidenum">
              <a:rPr lang="en-US" smtClean="0"/>
              <a:t>10</a:t>
            </a:fld>
            <a:endParaRPr lang="en-US"/>
          </a:p>
        </p:txBody>
      </p:sp>
    </p:spTree>
    <p:extLst>
      <p:ext uri="{BB962C8B-B14F-4D97-AF65-F5344CB8AC3E}">
        <p14:creationId xmlns:p14="http://schemas.microsoft.com/office/powerpoint/2010/main" val="385045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650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CF58485-3DF4-4A3A-A22A-0586DFE27B47}"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37652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365350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2738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759408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64143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287181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695057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70199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93239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58485-3DF4-4A3A-A22A-0586DFE27B47}"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7087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F58485-3DF4-4A3A-A22A-0586DFE27B47}"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340852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F58485-3DF4-4A3A-A22A-0586DFE27B47}"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210351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F58485-3DF4-4A3A-A22A-0586DFE27B47}"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95669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58485-3DF4-4A3A-A22A-0586DFE27B47}"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182308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F58485-3DF4-4A3A-A22A-0586DFE27B47}"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84271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F58485-3DF4-4A3A-A22A-0586DFE27B47}"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5B500-FDE7-449E-A784-ED385EE52089}" type="slidenum">
              <a:rPr lang="en-US" smtClean="0"/>
              <a:t>‹#›</a:t>
            </a:fld>
            <a:endParaRPr lang="en-US"/>
          </a:p>
        </p:txBody>
      </p:sp>
    </p:spTree>
    <p:extLst>
      <p:ext uri="{BB962C8B-B14F-4D97-AF65-F5344CB8AC3E}">
        <p14:creationId xmlns:p14="http://schemas.microsoft.com/office/powerpoint/2010/main" val="402182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CF58485-3DF4-4A3A-A22A-0586DFE27B47}" type="datetimeFigureOut">
              <a:rPr lang="en-US" smtClean="0"/>
              <a:t>10/12/2023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FD5B500-FDE7-449E-A784-ED385EE52089}" type="slidenum">
              <a:rPr lang="en-US" smtClean="0"/>
              <a:t>‹#›</a:t>
            </a:fld>
            <a:endParaRPr lang="en-US"/>
          </a:p>
        </p:txBody>
      </p:sp>
    </p:spTree>
    <p:extLst>
      <p:ext uri="{BB962C8B-B14F-4D97-AF65-F5344CB8AC3E}">
        <p14:creationId xmlns:p14="http://schemas.microsoft.com/office/powerpoint/2010/main" val="2259241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B649-6E2E-03E0-C17D-ECFA76A95990}"/>
              </a:ext>
            </a:extLst>
          </p:cNvPr>
          <p:cNvSpPr>
            <a:spLocks noGrp="1"/>
          </p:cNvSpPr>
          <p:nvPr>
            <p:ph type="ctrTitle"/>
          </p:nvPr>
        </p:nvSpPr>
        <p:spPr>
          <a:xfrm>
            <a:off x="3363311" y="-922585"/>
            <a:ext cx="8926362" cy="2383523"/>
          </a:xfrm>
        </p:spPr>
        <p:txBody>
          <a:bodyPr>
            <a:normAutofit/>
          </a:bodyPr>
          <a:lstStyle/>
          <a:p>
            <a:r>
              <a:rPr lang="en-US" sz="4400" dirty="0" err="1"/>
              <a:t>Celebrando</a:t>
            </a:r>
            <a:r>
              <a:rPr lang="en-US" sz="4400" dirty="0"/>
              <a:t> la Misericordia      de Cristo</a:t>
            </a:r>
          </a:p>
        </p:txBody>
      </p:sp>
      <p:sp>
        <p:nvSpPr>
          <p:cNvPr id="3" name="Subtitle 2">
            <a:extLst>
              <a:ext uri="{FF2B5EF4-FFF2-40B4-BE49-F238E27FC236}">
                <a16:creationId xmlns:a16="http://schemas.microsoft.com/office/drawing/2014/main" id="{F688F812-68D8-A384-07FA-C3A9E2E47132}"/>
              </a:ext>
            </a:extLst>
          </p:cNvPr>
          <p:cNvSpPr>
            <a:spLocks noGrp="1"/>
          </p:cNvSpPr>
          <p:nvPr>
            <p:ph type="subTitle" idx="1"/>
          </p:nvPr>
        </p:nvSpPr>
        <p:spPr>
          <a:xfrm>
            <a:off x="3639231" y="1830387"/>
            <a:ext cx="9496425" cy="1598613"/>
          </a:xfrm>
        </p:spPr>
        <p:txBody>
          <a:bodyPr>
            <a:normAutofit/>
          </a:bodyPr>
          <a:lstStyle/>
          <a:p>
            <a:r>
              <a:rPr lang="en-US" sz="3600" dirty="0" err="1"/>
              <a:t>Retiro</a:t>
            </a:r>
            <a:r>
              <a:rPr lang="en-US" sz="3600" dirty="0"/>
              <a:t> SSJ </a:t>
            </a:r>
            <a:r>
              <a:rPr lang="en-US" sz="3600" dirty="0" err="1"/>
              <a:t>Primeros</a:t>
            </a:r>
            <a:r>
              <a:rPr lang="en-US" sz="3600" dirty="0"/>
              <a:t> Sacramentos 2023</a:t>
            </a:r>
          </a:p>
        </p:txBody>
      </p:sp>
    </p:spTree>
    <p:extLst>
      <p:ext uri="{BB962C8B-B14F-4D97-AF65-F5344CB8AC3E}">
        <p14:creationId xmlns:p14="http://schemas.microsoft.com/office/powerpoint/2010/main" val="368576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bout Confession | St. Jerome Parish | Sault Ste Marie, ON">
            <a:extLst>
              <a:ext uri="{FF2B5EF4-FFF2-40B4-BE49-F238E27FC236}">
                <a16:creationId xmlns:a16="http://schemas.microsoft.com/office/drawing/2014/main" id="{D6E91700-2AF8-8745-C9BF-3827FDBDCD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17976" y="786117"/>
            <a:ext cx="4956048"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73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9" name="Group 10248">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250" name="Straight Connector 10249">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1" name="Straight Connector 10250">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2" name="Straight Connector 10251">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3" name="Straight Connector 10252">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54" name="Straight Connector 10253">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256" name="Rectangle 10255">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What if I'm nervous? A Q&amp;A on common questions about confession">
            <a:extLst>
              <a:ext uri="{FF2B5EF4-FFF2-40B4-BE49-F238E27FC236}">
                <a16:creationId xmlns:a16="http://schemas.microsoft.com/office/drawing/2014/main" id="{5F570008-9842-FC86-278F-FFB9520F93E3}"/>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754" b="13976"/>
          <a:stretch/>
        </p:blipFill>
        <p:spPr bwMode="auto">
          <a:xfrm>
            <a:off x="3174"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186612" y="4826000"/>
            <a:ext cx="12002213" cy="1507067"/>
          </a:xfrm>
        </p:spPr>
        <p:txBody>
          <a:bodyPr vert="horz" lIns="91440" tIns="45720" rIns="91440" bIns="45720" rtlCol="0" anchor="ctr">
            <a:normAutofit fontScale="90000"/>
          </a:bodyPr>
          <a:lstStyle/>
          <a:p>
            <a:r>
              <a:rPr lang="es-ES" sz="5400" dirty="0"/>
              <a:t>Juego de roles de reconciliación</a:t>
            </a:r>
            <a:endParaRPr lang="en-US" sz="5400" dirty="0"/>
          </a:p>
        </p:txBody>
      </p:sp>
    </p:spTree>
    <p:extLst>
      <p:ext uri="{BB962C8B-B14F-4D97-AF65-F5344CB8AC3E}">
        <p14:creationId xmlns:p14="http://schemas.microsoft.com/office/powerpoint/2010/main" val="319784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199" name="Straight Connector 819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1" name="Straight Connector 820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3" name="Straight Connector 820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5" name="Straight Connector 820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07" name="Straight Connector 820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8209" name="Rectangle 8208">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fontScale="90000"/>
          </a:bodyPr>
          <a:lstStyle/>
          <a:p>
            <a:r>
              <a:rPr lang="en-US" sz="6000" dirty="0" err="1"/>
              <a:t>Tómate</a:t>
            </a:r>
            <a:r>
              <a:rPr lang="en-US" sz="6000" dirty="0"/>
              <a:t> un </a:t>
            </a:r>
            <a:r>
              <a:rPr lang="en-US" sz="6000" dirty="0" err="1"/>
              <a:t>descanso</a:t>
            </a:r>
            <a:r>
              <a:rPr lang="en-US" sz="6000" dirty="0"/>
              <a:t> </a:t>
            </a:r>
            <a:r>
              <a:rPr lang="en-US" sz="4800" dirty="0"/>
              <a:t>   </a:t>
            </a:r>
          </a:p>
        </p:txBody>
      </p:sp>
      <p:sp>
        <p:nvSpPr>
          <p:cNvPr id="8211"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ake Two? Take Five – The Debutante Ball">
            <a:extLst>
              <a:ext uri="{FF2B5EF4-FFF2-40B4-BE49-F238E27FC236}">
                <a16:creationId xmlns:a16="http://schemas.microsoft.com/office/drawing/2014/main" id="{0B62D49A-F4F9-BF53-EF72-7014D65038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 r="-2" b="-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8213" name="Group 8212">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214" name="Straight Connector 8213">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5" name="Straight Connector 8214">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6" name="Straight Connector 8215">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7" name="Straight Connector 8216">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18" name="Straight Connector 8217">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 Placeholder 2">
            <a:extLst>
              <a:ext uri="{FF2B5EF4-FFF2-40B4-BE49-F238E27FC236}">
                <a16:creationId xmlns:a16="http://schemas.microsoft.com/office/drawing/2014/main" id="{6C23B3C6-F79D-2015-881F-ED8B077657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082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B649-6E2E-03E0-C17D-ECFA76A95990}"/>
              </a:ext>
            </a:extLst>
          </p:cNvPr>
          <p:cNvSpPr>
            <a:spLocks noGrp="1"/>
          </p:cNvSpPr>
          <p:nvPr>
            <p:ph type="ctrTitle"/>
          </p:nvPr>
        </p:nvSpPr>
        <p:spPr>
          <a:xfrm>
            <a:off x="139590" y="-1559802"/>
            <a:ext cx="11023709" cy="2417051"/>
          </a:xfrm>
        </p:spPr>
        <p:txBody>
          <a:bodyPr>
            <a:normAutofit/>
          </a:bodyPr>
          <a:lstStyle/>
          <a:p>
            <a:r>
              <a:rPr lang="en-US" sz="4400" dirty="0" err="1"/>
              <a:t>Celebrando</a:t>
            </a:r>
            <a:r>
              <a:rPr lang="en-US" sz="4400" dirty="0"/>
              <a:t> la </a:t>
            </a:r>
            <a:r>
              <a:rPr lang="en-US" sz="4400" dirty="0" err="1"/>
              <a:t>presencia</a:t>
            </a:r>
            <a:r>
              <a:rPr lang="en-US" sz="4400" dirty="0"/>
              <a:t> de Cristo</a:t>
            </a:r>
          </a:p>
        </p:txBody>
      </p:sp>
      <p:sp>
        <p:nvSpPr>
          <p:cNvPr id="3" name="Subtitle 2">
            <a:extLst>
              <a:ext uri="{FF2B5EF4-FFF2-40B4-BE49-F238E27FC236}">
                <a16:creationId xmlns:a16="http://schemas.microsoft.com/office/drawing/2014/main" id="{F688F812-68D8-A384-07FA-C3A9E2E47132}"/>
              </a:ext>
            </a:extLst>
          </p:cNvPr>
          <p:cNvSpPr>
            <a:spLocks noGrp="1"/>
          </p:cNvSpPr>
          <p:nvPr>
            <p:ph type="subTitle" idx="1"/>
          </p:nvPr>
        </p:nvSpPr>
        <p:spPr>
          <a:xfrm>
            <a:off x="7616715" y="5448300"/>
            <a:ext cx="5651610" cy="1228726"/>
          </a:xfrm>
        </p:spPr>
        <p:txBody>
          <a:bodyPr>
            <a:normAutofit/>
          </a:bodyPr>
          <a:lstStyle/>
          <a:p>
            <a:r>
              <a:rPr lang="en-US" sz="3600" dirty="0" err="1"/>
              <a:t>Retiro</a:t>
            </a:r>
            <a:r>
              <a:rPr lang="en-US" sz="3600" dirty="0"/>
              <a:t> SSJ </a:t>
            </a:r>
            <a:r>
              <a:rPr lang="en-US" sz="3600" dirty="0" err="1"/>
              <a:t>Primeros</a:t>
            </a:r>
            <a:r>
              <a:rPr lang="en-US" sz="3600" dirty="0"/>
              <a:t> Sacramentos 2023</a:t>
            </a:r>
          </a:p>
        </p:txBody>
      </p:sp>
    </p:spTree>
    <p:extLst>
      <p:ext uri="{BB962C8B-B14F-4D97-AF65-F5344CB8AC3E}">
        <p14:creationId xmlns:p14="http://schemas.microsoft.com/office/powerpoint/2010/main" val="192641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27377-C36B-0209-05DD-608CF6A2A4C7}"/>
              </a:ext>
            </a:extLst>
          </p:cNvPr>
          <p:cNvSpPr txBox="1"/>
          <p:nvPr/>
        </p:nvSpPr>
        <p:spPr>
          <a:xfrm>
            <a:off x="8738194" y="594360"/>
            <a:ext cx="3301406" cy="2308324"/>
          </a:xfrm>
          <a:prstGeom prst="rect">
            <a:avLst/>
          </a:prstGeom>
          <a:noFill/>
        </p:spPr>
        <p:txBody>
          <a:bodyPr wrap="square" rtlCol="0">
            <a:spAutoFit/>
          </a:bodyPr>
          <a:lstStyle/>
          <a:p>
            <a:r>
              <a:rPr lang="en-US" sz="4800" dirty="0"/>
              <a:t>EL CAMINO A EMAÚS</a:t>
            </a:r>
          </a:p>
        </p:txBody>
      </p:sp>
      <p:pic>
        <p:nvPicPr>
          <p:cNvPr id="4098" name="Picture 2">
            <a:extLst>
              <a:ext uri="{FF2B5EF4-FFF2-40B4-BE49-F238E27FC236}">
                <a16:creationId xmlns:a16="http://schemas.microsoft.com/office/drawing/2014/main" id="{45EF1537-B4FD-8FAD-83C6-7FE6535EF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711132" y="-408806"/>
            <a:ext cx="5545183" cy="738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7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6000" dirty="0"/>
              <a:t>Video</a:t>
            </a:r>
            <a:r>
              <a:rPr lang="en-US" sz="4800" dirty="0"/>
              <a:t>    </a:t>
            </a:r>
          </a:p>
        </p:txBody>
      </p:sp>
      <p:pic>
        <p:nvPicPr>
          <p:cNvPr id="6146" name="Picture 2" descr="Video player - Apps on Google Play">
            <a:extLst>
              <a:ext uri="{FF2B5EF4-FFF2-40B4-BE49-F238E27FC236}">
                <a16:creationId xmlns:a16="http://schemas.microsoft.com/office/drawing/2014/main" id="{7662A29C-D281-02A8-21CE-74E213B3B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20" r="-2" b="1032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3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ss Symbols">
            <a:extLst>
              <a:ext uri="{FF2B5EF4-FFF2-40B4-BE49-F238E27FC236}">
                <a16:creationId xmlns:a16="http://schemas.microsoft.com/office/drawing/2014/main" id="{9127560E-0C59-0976-EB95-AB59FBF6EB24}"/>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87E691-70F7-58D3-420E-19B23A9E6DB6}"/>
              </a:ext>
            </a:extLst>
          </p:cNvPr>
          <p:cNvSpPr txBox="1"/>
          <p:nvPr/>
        </p:nvSpPr>
        <p:spPr>
          <a:xfrm>
            <a:off x="150116" y="-674224"/>
            <a:ext cx="9628365" cy="2971801"/>
          </a:xfrm>
          <a:prstGeom prst="rect">
            <a:avLst/>
          </a:prstGeom>
        </p:spPr>
        <p:txBody>
          <a:bodyPr vert="horz" lIns="91440" tIns="45720" rIns="91440" bIns="45720" rtlCol="0" anchor="b">
            <a:normAutofit/>
          </a:bodyPr>
          <a:lstStyle/>
          <a:p>
            <a:pPr>
              <a:spcBef>
                <a:spcPct val="0"/>
              </a:spcBef>
              <a:spcAft>
                <a:spcPts val="600"/>
              </a:spcAft>
            </a:pPr>
            <a:r>
              <a:rPr lang="es-ES" sz="4800" cap="all" dirty="0">
                <a:ln w="3175" cmpd="sng">
                  <a:noFill/>
                </a:ln>
                <a:latin typeface="+mj-lt"/>
                <a:ea typeface="+mj-ea"/>
                <a:cs typeface="+mj-cs"/>
              </a:rPr>
              <a:t>LAS CUATRO PARTES DE LA MISA</a:t>
            </a:r>
            <a:endParaRPr lang="en-US" sz="4800" cap="all" dirty="0">
              <a:ln w="3175" cmpd="sng">
                <a:noFill/>
              </a:ln>
              <a:latin typeface="+mj-lt"/>
              <a:ea typeface="+mj-ea"/>
              <a:cs typeface="+mj-cs"/>
            </a:endParaRPr>
          </a:p>
        </p:txBody>
      </p:sp>
    </p:spTree>
    <p:extLst>
      <p:ext uri="{BB962C8B-B14F-4D97-AF65-F5344CB8AC3E}">
        <p14:creationId xmlns:p14="http://schemas.microsoft.com/office/powerpoint/2010/main" val="68148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F1BFD-6670-E5AE-A01D-0D18377A2339}"/>
              </a:ext>
            </a:extLst>
          </p:cNvPr>
          <p:cNvSpPr>
            <a:spLocks noGrp="1"/>
          </p:cNvSpPr>
          <p:nvPr>
            <p:ph type="title"/>
          </p:nvPr>
        </p:nvSpPr>
        <p:spPr>
          <a:xfrm>
            <a:off x="7532710" y="2095244"/>
            <a:ext cx="3518748" cy="1142462"/>
          </a:xfrm>
        </p:spPr>
        <p:txBody>
          <a:bodyPr vert="horz" lIns="91440" tIns="45720" rIns="91440" bIns="45720" rtlCol="0" anchor="b">
            <a:normAutofit fontScale="90000"/>
          </a:bodyPr>
          <a:lstStyle/>
          <a:p>
            <a:br>
              <a:rPr lang="en-US" sz="3200" dirty="0"/>
            </a:br>
            <a:br>
              <a:rPr lang="en-US" sz="3200" dirty="0"/>
            </a:br>
            <a:r>
              <a:rPr lang="en-US" sz="3100" dirty="0"/>
              <a:t>RITO INTRODUCTORIO</a:t>
            </a:r>
            <a:br>
              <a:rPr lang="en-US" sz="3100" dirty="0"/>
            </a:br>
            <a:br>
              <a:rPr lang="en-US" sz="3100" dirty="0"/>
            </a:br>
            <a:r>
              <a:rPr lang="es-ES" sz="3100" dirty="0"/>
              <a:t>¡DAMOS ALABANZA Y GLORIA A DIOS!</a:t>
            </a:r>
            <a:endParaRPr lang="en-US" sz="3100" dirty="0"/>
          </a:p>
        </p:txBody>
      </p:sp>
      <p:pic>
        <p:nvPicPr>
          <p:cNvPr id="8" name="Picture 2">
            <a:extLst>
              <a:ext uri="{FF2B5EF4-FFF2-40B4-BE49-F238E27FC236}">
                <a16:creationId xmlns:a16="http://schemas.microsoft.com/office/drawing/2014/main" id="{C3190FA4-AEB1-AE2D-65B2-54244CC3142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895" r="4593"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03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iturgy of the Catholic Church/masssolemnhigh-procession">
            <a:extLst>
              <a:ext uri="{FF2B5EF4-FFF2-40B4-BE49-F238E27FC236}">
                <a16:creationId xmlns:a16="http://schemas.microsoft.com/office/drawing/2014/main" id="{782C5F83-0A6B-8E4E-E758-5E9365A096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3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7F3B-095F-6930-4118-45A0EDBA9833}"/>
              </a:ext>
            </a:extLst>
          </p:cNvPr>
          <p:cNvSpPr>
            <a:spLocks noGrp="1"/>
          </p:cNvSpPr>
          <p:nvPr>
            <p:ph type="title"/>
          </p:nvPr>
        </p:nvSpPr>
        <p:spPr>
          <a:xfrm>
            <a:off x="7578671" y="1478846"/>
            <a:ext cx="3518748" cy="1142462"/>
          </a:xfrm>
        </p:spPr>
        <p:txBody>
          <a:bodyPr vert="horz" lIns="91440" tIns="45720" rIns="91440" bIns="45720" rtlCol="0" anchor="b">
            <a:noAutofit/>
          </a:bodyPr>
          <a:lstStyle/>
          <a:p>
            <a:r>
              <a:rPr lang="es-ES" dirty="0"/>
              <a:t>La liturgia de la palabra</a:t>
            </a:r>
            <a:br>
              <a:rPr lang="en-US" dirty="0"/>
            </a:br>
            <a:r>
              <a:rPr lang="es-ES" dirty="0"/>
              <a:t>Escuchamos la Palabra de Dios</a:t>
            </a:r>
            <a:endParaRPr lang="en-US" dirty="0"/>
          </a:p>
        </p:txBody>
      </p:sp>
      <p:pic>
        <p:nvPicPr>
          <p:cNvPr id="7170" name="Picture 2">
            <a:extLst>
              <a:ext uri="{FF2B5EF4-FFF2-40B4-BE49-F238E27FC236}">
                <a16:creationId xmlns:a16="http://schemas.microsoft.com/office/drawing/2014/main" id="{641CE340-ED83-F09E-BF78-2B45044FD8D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5488"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020DAC6-2C70-EA4E-3442-BDB256C45137}"/>
              </a:ext>
            </a:extLst>
          </p:cNvPr>
          <p:cNvSpPr>
            <a:spLocks noGrp="1"/>
          </p:cNvSpPr>
          <p:nvPr>
            <p:ph type="body" sz="half" idx="2"/>
          </p:nvPr>
        </p:nvSpPr>
        <p:spPr>
          <a:xfrm>
            <a:off x="7618000" y="3095350"/>
            <a:ext cx="3479419" cy="3070226"/>
          </a:xfrm>
        </p:spPr>
        <p:txBody>
          <a:bodyPr vert="horz" lIns="91440" tIns="45720" rIns="91440" bIns="45720" rtlCol="0" anchor="t">
            <a:normAutofit/>
          </a:bodyPr>
          <a:lstStyle/>
          <a:p>
            <a:pPr>
              <a:buFont typeface="Wingdings 3" panose="05040102010807070707" pitchFamily="18" charset="2"/>
              <a:buChar char=""/>
            </a:pPr>
            <a:r>
              <a:rPr lang="en-US" sz="2000" dirty="0" err="1">
                <a:solidFill>
                  <a:schemeClr val="tx1">
                    <a:lumMod val="95000"/>
                  </a:schemeClr>
                </a:solidFill>
              </a:rPr>
              <a:t>Lectura</a:t>
            </a:r>
            <a:r>
              <a:rPr lang="en-US" sz="2000" dirty="0">
                <a:solidFill>
                  <a:schemeClr val="tx1">
                    <a:lumMod val="95000"/>
                  </a:schemeClr>
                </a:solidFill>
              </a:rPr>
              <a:t> del </a:t>
            </a:r>
            <a:r>
              <a:rPr lang="en-US" sz="2000" dirty="0" err="1">
                <a:solidFill>
                  <a:schemeClr val="tx1">
                    <a:lumMod val="95000"/>
                  </a:schemeClr>
                </a:solidFill>
              </a:rPr>
              <a:t>Antiguo</a:t>
            </a:r>
            <a:r>
              <a:rPr lang="en-US" sz="2000" dirty="0">
                <a:solidFill>
                  <a:schemeClr val="tx1">
                    <a:lumMod val="95000"/>
                  </a:schemeClr>
                </a:solidFill>
              </a:rPr>
              <a:t> </a:t>
            </a:r>
            <a:r>
              <a:rPr lang="en-US" sz="2000" dirty="0" err="1">
                <a:solidFill>
                  <a:schemeClr val="tx1">
                    <a:lumMod val="95000"/>
                  </a:schemeClr>
                </a:solidFill>
              </a:rPr>
              <a:t>Testamento</a:t>
            </a:r>
            <a:r>
              <a:rPr lang="en-US" sz="2000" dirty="0">
                <a:solidFill>
                  <a:schemeClr val="tx1">
                    <a:lumMod val="95000"/>
                  </a:schemeClr>
                </a:solidFill>
              </a:rPr>
              <a:t>
Salmo
</a:t>
            </a:r>
            <a:r>
              <a:rPr lang="en-US" sz="2000" dirty="0" err="1">
                <a:solidFill>
                  <a:schemeClr val="tx1">
                    <a:lumMod val="95000"/>
                  </a:schemeClr>
                </a:solidFill>
              </a:rPr>
              <a:t>Lectura</a:t>
            </a:r>
            <a:r>
              <a:rPr lang="en-US" sz="2000" dirty="0">
                <a:solidFill>
                  <a:schemeClr val="tx1">
                    <a:lumMod val="95000"/>
                  </a:schemeClr>
                </a:solidFill>
              </a:rPr>
              <a:t> del Nuevo </a:t>
            </a:r>
            <a:r>
              <a:rPr lang="en-US" sz="2000" dirty="0" err="1">
                <a:solidFill>
                  <a:schemeClr val="tx1">
                    <a:lumMod val="95000"/>
                  </a:schemeClr>
                </a:solidFill>
              </a:rPr>
              <a:t>Testamento</a:t>
            </a:r>
            <a:r>
              <a:rPr lang="en-US" sz="2000" dirty="0">
                <a:solidFill>
                  <a:schemeClr val="tx1">
                    <a:lumMod val="95000"/>
                  </a:schemeClr>
                </a:solidFill>
              </a:rPr>
              <a:t>
</a:t>
            </a:r>
            <a:r>
              <a:rPr lang="en-US" sz="2000" dirty="0" err="1">
                <a:solidFill>
                  <a:schemeClr val="tx1">
                    <a:lumMod val="95000"/>
                  </a:schemeClr>
                </a:solidFill>
              </a:rPr>
              <a:t>Evangelio</a:t>
            </a:r>
            <a:r>
              <a:rPr lang="en-US" sz="2000" dirty="0">
                <a:solidFill>
                  <a:schemeClr val="tx1">
                    <a:lumMod val="95000"/>
                  </a:schemeClr>
                </a:solidFill>
              </a:rPr>
              <a:t>
</a:t>
            </a:r>
            <a:r>
              <a:rPr lang="en-US" sz="2000" dirty="0" err="1">
                <a:solidFill>
                  <a:schemeClr val="tx1">
                    <a:lumMod val="95000"/>
                  </a:schemeClr>
                </a:solidFill>
              </a:rPr>
              <a:t>Homilía</a:t>
            </a:r>
            <a:endParaRPr lang="en-US" sz="2000" dirty="0">
              <a:solidFill>
                <a:schemeClr val="tx1">
                  <a:lumMod val="95000"/>
                </a:schemeClr>
              </a:solidFill>
            </a:endParaRPr>
          </a:p>
        </p:txBody>
      </p:sp>
    </p:spTree>
    <p:extLst>
      <p:ext uri="{BB962C8B-B14F-4D97-AF65-F5344CB8AC3E}">
        <p14:creationId xmlns:p14="http://schemas.microsoft.com/office/powerpoint/2010/main" val="302853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9468-6DD7-E491-EC4E-BC6061B41A37}"/>
              </a:ext>
            </a:extLst>
          </p:cNvPr>
          <p:cNvSpPr>
            <a:spLocks noGrp="1"/>
          </p:cNvSpPr>
          <p:nvPr>
            <p:ph type="title"/>
          </p:nvPr>
        </p:nvSpPr>
        <p:spPr/>
        <p:txBody>
          <a:bodyPr>
            <a:normAutofit/>
          </a:bodyPr>
          <a:lstStyle/>
          <a:p>
            <a:r>
              <a:rPr lang="en-US" sz="5400" dirty="0"/>
              <a:t>Original Sin</a:t>
            </a:r>
          </a:p>
        </p:txBody>
      </p:sp>
      <p:pic>
        <p:nvPicPr>
          <p:cNvPr id="2052" name="Picture 4" descr="Scriptural Reasoning and the Garden of Eden – TOWARDS LIFE-KNOWLEDGE">
            <a:extLst>
              <a:ext uri="{FF2B5EF4-FFF2-40B4-BE49-F238E27FC236}">
                <a16:creationId xmlns:a16="http://schemas.microsoft.com/office/drawing/2014/main" id="{CA174F1E-7510-D6E4-64B2-77D982662E57}"/>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21123" b="211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9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C9F9-4BA3-884C-A9DB-5EDDFFABEE02}"/>
              </a:ext>
            </a:extLst>
          </p:cNvPr>
          <p:cNvSpPr>
            <a:spLocks noGrp="1"/>
          </p:cNvSpPr>
          <p:nvPr>
            <p:ph type="title"/>
          </p:nvPr>
        </p:nvSpPr>
        <p:spPr>
          <a:xfrm>
            <a:off x="7529536" y="2963333"/>
            <a:ext cx="3518748" cy="1142462"/>
          </a:xfrm>
        </p:spPr>
        <p:txBody>
          <a:bodyPr vert="horz" lIns="91440" tIns="45720" rIns="91440" bIns="45720" rtlCol="0" anchor="b">
            <a:normAutofit fontScale="90000"/>
          </a:bodyPr>
          <a:lstStyle/>
          <a:p>
            <a:r>
              <a:rPr lang="es-ES" sz="3100" dirty="0"/>
              <a:t>La liturgia de la Eucaristía</a:t>
            </a:r>
            <a:br>
              <a:rPr lang="en-US" sz="3100" dirty="0"/>
            </a:br>
            <a:br>
              <a:rPr lang="en-US" sz="3100" dirty="0"/>
            </a:br>
            <a:r>
              <a:rPr lang="es-ES" sz="3100" dirty="0"/>
              <a:t>PREPARAMOS NUESTROS CORAZONES Y MENTES PARA RECIBIR A JESÚS</a:t>
            </a:r>
            <a:endParaRPr lang="en-US" dirty="0"/>
          </a:p>
        </p:txBody>
      </p:sp>
      <p:pic>
        <p:nvPicPr>
          <p:cNvPr id="10242" name="Picture 2" descr="A group of people sitting in a circle&#10;&#10;Description automatically generated with low confidence">
            <a:extLst>
              <a:ext uri="{FF2B5EF4-FFF2-40B4-BE49-F238E27FC236}">
                <a16:creationId xmlns:a16="http://schemas.microsoft.com/office/drawing/2014/main" id="{DCFF0BE3-8A94-AF7E-46C3-470AD50C3250}"/>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5489" r="-1"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2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E7F8-4B63-2236-0887-31C02CE0B52E}"/>
              </a:ext>
            </a:extLst>
          </p:cNvPr>
          <p:cNvSpPr>
            <a:spLocks noGrp="1"/>
          </p:cNvSpPr>
          <p:nvPr>
            <p:ph type="title"/>
          </p:nvPr>
        </p:nvSpPr>
        <p:spPr>
          <a:xfrm>
            <a:off x="6050868" y="7429390"/>
            <a:ext cx="4905999" cy="753533"/>
          </a:xfrm>
        </p:spPr>
        <p:txBody>
          <a:bodyPr/>
          <a:lstStyle/>
          <a:p>
            <a:endParaRPr lang="en-US" dirty="0"/>
          </a:p>
        </p:txBody>
      </p:sp>
      <p:pic>
        <p:nvPicPr>
          <p:cNvPr id="20482" name="Picture 2">
            <a:extLst>
              <a:ext uri="{FF2B5EF4-FFF2-40B4-BE49-F238E27FC236}">
                <a16:creationId xmlns:a16="http://schemas.microsoft.com/office/drawing/2014/main" id="{BFC85EBA-21D9-329F-F273-78263EC8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536393" cy="406581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Upper Room, Jerusalem, Israel | Excerpt from Wikipedia: The … | Flickr">
            <a:extLst>
              <a:ext uri="{FF2B5EF4-FFF2-40B4-BE49-F238E27FC236}">
                <a16:creationId xmlns:a16="http://schemas.microsoft.com/office/drawing/2014/main" id="{F8E2F4AB-8311-CC9E-6DCF-5263FC2B4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6394" y="3082068"/>
            <a:ext cx="5655605" cy="377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8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68D0-F888-E8B7-B8E0-352F0DACB758}"/>
              </a:ext>
            </a:extLst>
          </p:cNvPr>
          <p:cNvSpPr>
            <a:spLocks noGrp="1"/>
          </p:cNvSpPr>
          <p:nvPr>
            <p:ph type="title"/>
          </p:nvPr>
        </p:nvSpPr>
        <p:spPr>
          <a:xfrm>
            <a:off x="684213" y="685799"/>
            <a:ext cx="4781147" cy="2971801"/>
          </a:xfrm>
        </p:spPr>
        <p:txBody>
          <a:bodyPr vert="horz" lIns="91440" tIns="45720" rIns="91440" bIns="45720" rtlCol="0" anchor="b">
            <a:normAutofit/>
          </a:bodyPr>
          <a:lstStyle/>
          <a:p>
            <a:r>
              <a:rPr lang="en-US" sz="4800" dirty="0"/>
              <a:t>El </a:t>
            </a:r>
            <a:r>
              <a:rPr lang="en-US" sz="4800" dirty="0" err="1"/>
              <a:t>cáliz</a:t>
            </a:r>
            <a:r>
              <a:rPr lang="en-US" sz="4800" dirty="0"/>
              <a:t> de Valencia</a:t>
            </a:r>
          </a:p>
        </p:txBody>
      </p:sp>
      <p:pic>
        <p:nvPicPr>
          <p:cNvPr id="22530" name="Picture 2" descr="VALENCIA - THE HOME OF THE HOLY GRAIL - Discovering Valencia">
            <a:extLst>
              <a:ext uri="{FF2B5EF4-FFF2-40B4-BE49-F238E27FC236}">
                <a16:creationId xmlns:a16="http://schemas.microsoft.com/office/drawing/2014/main" id="{D4611F59-E12C-19B6-BBB0-40BCEEF9F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09" r="23191"/>
          <a:stretch/>
        </p:blipFill>
        <p:spPr bwMode="auto">
          <a:xfrm>
            <a:off x="6096000" y="10"/>
            <a:ext cx="6095999"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6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7046-5026-71B7-3225-3629D8F73C88}"/>
              </a:ext>
            </a:extLst>
          </p:cNvPr>
          <p:cNvSpPr>
            <a:spLocks noGrp="1"/>
          </p:cNvSpPr>
          <p:nvPr>
            <p:ph type="title"/>
          </p:nvPr>
        </p:nvSpPr>
        <p:spPr>
          <a:xfrm>
            <a:off x="7721811" y="1904745"/>
            <a:ext cx="3518748" cy="1142462"/>
          </a:xfrm>
        </p:spPr>
        <p:txBody>
          <a:bodyPr vert="horz" lIns="91440" tIns="45720" rIns="91440" bIns="45720" rtlCol="0" anchor="b">
            <a:normAutofit/>
          </a:bodyPr>
          <a:lstStyle/>
          <a:p>
            <a:r>
              <a:rPr lang="en-US" sz="4800" dirty="0" err="1"/>
              <a:t>Pésaj</a:t>
            </a:r>
            <a:endParaRPr lang="en-US" sz="4800" dirty="0"/>
          </a:p>
        </p:txBody>
      </p:sp>
      <p:pic>
        <p:nvPicPr>
          <p:cNvPr id="32770" name="Picture 2" descr="JANUARY 31- TODAY'S READING IN THE ONE YEAR BIBLE Exodus 12:14-13:16;  Matthew 20:29-21:22; Psalm 25:16-22; Proverbs 6:12-15 - New Life Community  Church">
            <a:extLst>
              <a:ext uri="{FF2B5EF4-FFF2-40B4-BE49-F238E27FC236}">
                <a16:creationId xmlns:a16="http://schemas.microsoft.com/office/drawing/2014/main" id="{2668479D-7F90-5C29-8FE6-DE67031A49A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2" b="3809"/>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534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HE SIGN OF BREAD &amp; WINE – Catholic Digest">
            <a:extLst>
              <a:ext uri="{FF2B5EF4-FFF2-40B4-BE49-F238E27FC236}">
                <a16:creationId xmlns:a16="http://schemas.microsoft.com/office/drawing/2014/main" id="{78C1CDE5-21BB-CE53-8A1F-E5C93643B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82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A8DF4AAF-2D1D-084C-AD82-4F6D8292FE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3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0389-555E-A93E-E380-41551A7D8161}"/>
              </a:ext>
            </a:extLst>
          </p:cNvPr>
          <p:cNvSpPr>
            <a:spLocks noGrp="1"/>
          </p:cNvSpPr>
          <p:nvPr>
            <p:ph type="title"/>
          </p:nvPr>
        </p:nvSpPr>
        <p:spPr>
          <a:xfrm>
            <a:off x="7578671" y="2188962"/>
            <a:ext cx="3518748" cy="1142462"/>
          </a:xfrm>
        </p:spPr>
        <p:txBody>
          <a:bodyPr vert="horz" lIns="91440" tIns="45720" rIns="91440" bIns="45720" rtlCol="0" anchor="b">
            <a:noAutofit/>
          </a:bodyPr>
          <a:lstStyle/>
          <a:p>
            <a:r>
              <a:rPr lang="en-US" dirty="0"/>
              <a:t>El </a:t>
            </a:r>
            <a:r>
              <a:rPr lang="en-US" dirty="0" err="1"/>
              <a:t>rito</a:t>
            </a:r>
            <a:r>
              <a:rPr lang="en-US" dirty="0"/>
              <a:t> </a:t>
            </a:r>
            <a:r>
              <a:rPr lang="en-US" dirty="0" err="1"/>
              <a:t>conclusivo</a:t>
            </a:r>
            <a:br>
              <a:rPr lang="en-US" dirty="0"/>
            </a:br>
            <a:br>
              <a:rPr lang="en-US" dirty="0"/>
            </a:br>
            <a:r>
              <a:rPr lang="es-ES" dirty="0"/>
              <a:t>¡Salimos proclamando las buenas nuevas!</a:t>
            </a:r>
            <a:endParaRPr lang="en-US" dirty="0"/>
          </a:p>
        </p:txBody>
      </p:sp>
      <p:pic>
        <p:nvPicPr>
          <p:cNvPr id="11266" name="Picture 2">
            <a:extLst>
              <a:ext uri="{FF2B5EF4-FFF2-40B4-BE49-F238E27FC236}">
                <a16:creationId xmlns:a16="http://schemas.microsoft.com/office/drawing/2014/main" id="{151E0F77-77F1-60D6-2D55-0B9A58748B70}"/>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5488"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5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150-6C13-A9CB-5DF4-1D8B6B34A774}"/>
              </a:ext>
            </a:extLst>
          </p:cNvPr>
          <p:cNvSpPr>
            <a:spLocks noGrp="1"/>
          </p:cNvSpPr>
          <p:nvPr>
            <p:ph type="title"/>
          </p:nvPr>
        </p:nvSpPr>
        <p:spPr>
          <a:xfrm>
            <a:off x="7532710" y="628617"/>
            <a:ext cx="3971902" cy="3028983"/>
          </a:xfrm>
        </p:spPr>
        <p:txBody>
          <a:bodyPr vert="horz" lIns="91440" tIns="45720" rIns="91440" bIns="45720" rtlCol="0" anchor="b">
            <a:normAutofit fontScale="90000"/>
          </a:bodyPr>
          <a:lstStyle/>
          <a:p>
            <a:r>
              <a:rPr lang="en-US" sz="6000" dirty="0" err="1"/>
              <a:t>Tómate</a:t>
            </a:r>
            <a:r>
              <a:rPr lang="en-US" sz="6000" dirty="0"/>
              <a:t> un </a:t>
            </a:r>
            <a:r>
              <a:rPr lang="en-US" sz="6000" dirty="0" err="1"/>
              <a:t>descanso</a:t>
            </a:r>
            <a:r>
              <a:rPr lang="en-US" sz="6000" dirty="0"/>
              <a:t> </a:t>
            </a:r>
            <a:r>
              <a:rPr lang="en-US" sz="4800" dirty="0"/>
              <a:t>   </a:t>
            </a:r>
          </a:p>
        </p:txBody>
      </p:sp>
      <p:pic>
        <p:nvPicPr>
          <p:cNvPr id="8194" name="Picture 2" descr="Take Two? Take Five – The Debutante Ball">
            <a:extLst>
              <a:ext uri="{FF2B5EF4-FFF2-40B4-BE49-F238E27FC236}">
                <a16:creationId xmlns:a16="http://schemas.microsoft.com/office/drawing/2014/main" id="{0B62D49A-F4F9-BF53-EF72-7014D65038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 r="-2" b="-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90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8E29-D2EA-575A-C341-9EA6E432602E}"/>
              </a:ext>
            </a:extLst>
          </p:cNvPr>
          <p:cNvSpPr>
            <a:spLocks noGrp="1"/>
          </p:cNvSpPr>
          <p:nvPr>
            <p:ph type="title"/>
          </p:nvPr>
        </p:nvSpPr>
        <p:spPr>
          <a:xfrm>
            <a:off x="6095999" y="628617"/>
            <a:ext cx="5408613" cy="3028983"/>
          </a:xfrm>
        </p:spPr>
        <p:txBody>
          <a:bodyPr vert="horz" lIns="91440" tIns="45720" rIns="91440" bIns="45720" rtlCol="0" anchor="b">
            <a:normAutofit fontScale="90000"/>
          </a:bodyPr>
          <a:lstStyle/>
          <a:p>
            <a:br>
              <a:rPr lang="en-US" i="0" dirty="0">
                <a:effectLst/>
              </a:rPr>
            </a:br>
            <a:br>
              <a:rPr lang="en-US" i="0" dirty="0">
                <a:effectLst/>
              </a:rPr>
            </a:br>
            <a:r>
              <a:rPr lang="en-US" sz="4400" i="0" dirty="0" err="1">
                <a:effectLst/>
              </a:rPr>
              <a:t>Lanciano</a:t>
            </a:r>
            <a:r>
              <a:rPr lang="en-US" sz="4400" i="0" dirty="0">
                <a:effectLst/>
              </a:rPr>
              <a:t>, Italy </a:t>
            </a:r>
            <a:br>
              <a:rPr lang="en-US" sz="4400" i="0" dirty="0">
                <a:effectLst/>
              </a:rPr>
            </a:br>
            <a:r>
              <a:rPr lang="en-US" sz="4400" i="0" dirty="0">
                <a:effectLst/>
              </a:rPr>
              <a:t>8th Century A.D.</a:t>
            </a:r>
            <a:br>
              <a:rPr lang="en-US" sz="4400" b="1" i="0" dirty="0">
                <a:effectLst/>
              </a:rPr>
            </a:br>
            <a:endParaRPr lang="en-US" sz="4400" dirty="0"/>
          </a:p>
        </p:txBody>
      </p:sp>
      <p:pic>
        <p:nvPicPr>
          <p:cNvPr id="26626" name="Picture 2" descr="Close-up of the Eucharistic Miracle in Lanciano, Italy">
            <a:extLst>
              <a:ext uri="{FF2B5EF4-FFF2-40B4-BE49-F238E27FC236}">
                <a16:creationId xmlns:a16="http://schemas.microsoft.com/office/drawing/2014/main" id="{ED755AC2-6BFC-58F7-793F-4C628A20B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8" r="494" b="-1"/>
          <a:stretch/>
        </p:blipFill>
        <p:spPr bwMode="auto">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47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62D2-F6A7-A221-8A1A-B18B895E4028}"/>
              </a:ext>
            </a:extLst>
          </p:cNvPr>
          <p:cNvSpPr>
            <a:spLocks noGrp="1"/>
          </p:cNvSpPr>
          <p:nvPr>
            <p:ph type="title"/>
          </p:nvPr>
        </p:nvSpPr>
        <p:spPr>
          <a:xfrm>
            <a:off x="5116738" y="685799"/>
            <a:ext cx="6159273" cy="2971801"/>
          </a:xfrm>
        </p:spPr>
        <p:txBody>
          <a:bodyPr vert="horz" lIns="91440" tIns="45720" rIns="91440" bIns="45720" rtlCol="0" anchor="b">
            <a:normAutofit/>
          </a:bodyPr>
          <a:lstStyle/>
          <a:p>
            <a:br>
              <a:rPr lang="en-US" sz="4800" dirty="0"/>
            </a:br>
            <a:r>
              <a:rPr lang="en-US" sz="4800" dirty="0"/>
              <a:t>Legnica, Poland</a:t>
            </a:r>
            <a:br>
              <a:rPr lang="en-US" sz="4800" dirty="0"/>
            </a:br>
            <a:r>
              <a:rPr lang="en-US" sz="4800" dirty="0"/>
              <a:t>2013 A.D.</a:t>
            </a:r>
          </a:p>
        </p:txBody>
      </p:sp>
      <p:pic>
        <p:nvPicPr>
          <p:cNvPr id="27650" name="Picture 2" descr="Consecrated Host transformed into fragment of muscle">
            <a:extLst>
              <a:ext uri="{FF2B5EF4-FFF2-40B4-BE49-F238E27FC236}">
                <a16:creationId xmlns:a16="http://schemas.microsoft.com/office/drawing/2014/main" id="{A4922491-547D-7259-C582-9B594C6F51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90" r="15838" b="-2"/>
          <a:stretch/>
        </p:blipFill>
        <p:spPr bwMode="auto">
          <a:xfrm>
            <a:off x="20" y="10"/>
            <a:ext cx="4639713"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93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3" name="Straight Connector 308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87" name="Straight Connector 308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089" name="Rectangle 308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onfessing to Women – Women's Ordination Conference: The Table">
            <a:extLst>
              <a:ext uri="{FF2B5EF4-FFF2-40B4-BE49-F238E27FC236}">
                <a16:creationId xmlns:a16="http://schemas.microsoft.com/office/drawing/2014/main" id="{F37F3A74-28D6-590F-94D4-FDBFD2D13E63}"/>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494" b="14236"/>
          <a:stretch/>
        </p:blipFill>
        <p:spPr bwMode="auto">
          <a:xfrm>
            <a:off x="-116666" y="-8457"/>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886189-F409-DAF9-0F64-C3B651FB3D37}"/>
              </a:ext>
            </a:extLst>
          </p:cNvPr>
          <p:cNvSpPr>
            <a:spLocks noGrp="1"/>
          </p:cNvSpPr>
          <p:nvPr>
            <p:ph type="title"/>
          </p:nvPr>
        </p:nvSpPr>
        <p:spPr>
          <a:xfrm>
            <a:off x="211603" y="2366433"/>
            <a:ext cx="12552675" cy="2971801"/>
          </a:xfrm>
        </p:spPr>
        <p:txBody>
          <a:bodyPr vert="horz" lIns="91440" tIns="45720" rIns="91440" bIns="45720" rtlCol="0" anchor="b">
            <a:normAutofit/>
          </a:bodyPr>
          <a:lstStyle/>
          <a:p>
            <a:r>
              <a:rPr lang="en-US" sz="4800" dirty="0"/>
              <a:t>Sacramento de la </a:t>
            </a:r>
            <a:r>
              <a:rPr lang="en-US" sz="4800" dirty="0" err="1"/>
              <a:t>Reconciliación</a:t>
            </a:r>
            <a:endParaRPr lang="en-US" sz="4800" dirty="0"/>
          </a:p>
        </p:txBody>
      </p:sp>
    </p:spTree>
    <p:extLst>
      <p:ext uri="{BB962C8B-B14F-4D97-AF65-F5344CB8AC3E}">
        <p14:creationId xmlns:p14="http://schemas.microsoft.com/office/powerpoint/2010/main" val="354317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01BC-4584-3E58-B25A-116A0CAE2977}"/>
              </a:ext>
            </a:extLst>
          </p:cNvPr>
          <p:cNvSpPr>
            <a:spLocks noGrp="1"/>
          </p:cNvSpPr>
          <p:nvPr>
            <p:ph type="title"/>
          </p:nvPr>
        </p:nvSpPr>
        <p:spPr>
          <a:xfrm>
            <a:off x="477080" y="1358805"/>
            <a:ext cx="11082130" cy="1026586"/>
          </a:xfrm>
          <a:solidFill>
            <a:schemeClr val="tx1">
              <a:lumMod val="50000"/>
            </a:schemeClr>
          </a:solidFill>
        </p:spPr>
        <p:txBody>
          <a:bodyPr>
            <a:noAutofit/>
          </a:bodyPr>
          <a:lstStyle/>
          <a:p>
            <a:r>
              <a:rPr lang="es-ES" sz="4800" dirty="0"/>
              <a:t>Vaso sagrado y objetos de misa</a:t>
            </a:r>
            <a:endParaRPr lang="en-US" sz="4800" dirty="0">
              <a:highlight>
                <a:srgbClr val="808080"/>
              </a:highlight>
            </a:endParaRPr>
          </a:p>
        </p:txBody>
      </p:sp>
    </p:spTree>
    <p:extLst>
      <p:ext uri="{BB962C8B-B14F-4D97-AF65-F5344CB8AC3E}">
        <p14:creationId xmlns:p14="http://schemas.microsoft.com/office/powerpoint/2010/main" val="1880595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st Communion-E-NoRegister — Mary Immaculate Catholic Church">
            <a:extLst>
              <a:ext uri="{FF2B5EF4-FFF2-40B4-BE49-F238E27FC236}">
                <a16:creationId xmlns:a16="http://schemas.microsoft.com/office/drawing/2014/main" id="{77A7313E-107A-B4CA-C948-D619533042DB}"/>
              </a:ext>
            </a:extLst>
          </p:cNvPr>
          <p:cNvPicPr>
            <a:picLocks noChangeAspect="1" noChangeArrowheads="1"/>
          </p:cNvPicPr>
          <p:nvPr/>
        </p:nvPicPr>
        <p:blipFill rotWithShape="1">
          <a:blip r:embed="rId3">
            <a:alphaModFix amt="53000"/>
            <a:extLst>
              <a:ext uri="{28A0092B-C50C-407E-A947-70E740481C1C}">
                <a14:useLocalDpi xmlns:a14="http://schemas.microsoft.com/office/drawing/2010/main" val="0"/>
              </a:ext>
            </a:extLst>
          </a:blip>
          <a:srcRect t="5062" b="4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434496-C5D3-89E0-2B74-43B4CE29D68B}"/>
              </a:ext>
            </a:extLst>
          </p:cNvPr>
          <p:cNvSpPr txBox="1"/>
          <p:nvPr/>
        </p:nvSpPr>
        <p:spPr>
          <a:xfrm>
            <a:off x="187307" y="396607"/>
            <a:ext cx="12004693" cy="830997"/>
          </a:xfrm>
          <a:prstGeom prst="rect">
            <a:avLst/>
          </a:prstGeom>
          <a:noFill/>
        </p:spPr>
        <p:txBody>
          <a:bodyPr wrap="square" rtlCol="0">
            <a:spAutoFit/>
          </a:bodyPr>
          <a:lstStyle/>
          <a:p>
            <a:r>
              <a:rPr lang="en-US" sz="4800" dirty="0"/>
              <a:t>PRACTICA RECIBIR LA COMUNIÓN</a:t>
            </a:r>
          </a:p>
        </p:txBody>
      </p:sp>
    </p:spTree>
    <p:extLst>
      <p:ext uri="{BB962C8B-B14F-4D97-AF65-F5344CB8AC3E}">
        <p14:creationId xmlns:p14="http://schemas.microsoft.com/office/powerpoint/2010/main" val="2179956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ame Time">
            <a:extLst>
              <a:ext uri="{FF2B5EF4-FFF2-40B4-BE49-F238E27FC236}">
                <a16:creationId xmlns:a16="http://schemas.microsoft.com/office/drawing/2014/main" id="{C5204A1C-A295-19A3-F73D-22B6EA6BC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0" r="9521"/>
          <a:stretch/>
        </p:blipFill>
        <p:spPr bwMode="auto">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6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20"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725A87-F2DC-3609-5DDD-B4C870E03D07}"/>
              </a:ext>
            </a:extLst>
          </p:cNvPr>
          <p:cNvSpPr>
            <a:spLocks noGrp="1"/>
          </p:cNvSpPr>
          <p:nvPr>
            <p:ph type="title"/>
          </p:nvPr>
        </p:nvSpPr>
        <p:spPr>
          <a:xfrm>
            <a:off x="2420559" y="-1866900"/>
            <a:ext cx="9830555" cy="2971801"/>
          </a:xfrm>
        </p:spPr>
        <p:txBody>
          <a:bodyPr vert="horz" lIns="91440" tIns="45720" rIns="91440" bIns="45720" rtlCol="0" anchor="b">
            <a:normAutofit/>
          </a:bodyPr>
          <a:lstStyle/>
          <a:p>
            <a:r>
              <a:rPr lang="en-US" sz="4800" dirty="0" err="1"/>
              <a:t>Oración</a:t>
            </a:r>
            <a:r>
              <a:rPr lang="en-US" sz="4800" dirty="0"/>
              <a:t> final</a:t>
            </a:r>
          </a:p>
        </p:txBody>
      </p:sp>
      <p:sp>
        <p:nvSpPr>
          <p:cNvPr id="4" name="TextBox 3">
            <a:extLst>
              <a:ext uri="{FF2B5EF4-FFF2-40B4-BE49-F238E27FC236}">
                <a16:creationId xmlns:a16="http://schemas.microsoft.com/office/drawing/2014/main" id="{862B156A-926A-44D8-211A-208578C6C4D8}"/>
              </a:ext>
            </a:extLst>
          </p:cNvPr>
          <p:cNvSpPr txBox="1"/>
          <p:nvPr/>
        </p:nvSpPr>
        <p:spPr>
          <a:xfrm>
            <a:off x="1463359" y="1519810"/>
            <a:ext cx="9045790" cy="4893647"/>
          </a:xfrm>
          <a:prstGeom prst="rect">
            <a:avLst/>
          </a:prstGeom>
          <a:noFill/>
        </p:spPr>
        <p:txBody>
          <a:bodyPr wrap="square" rtlCol="0">
            <a:spAutoFit/>
          </a:bodyPr>
          <a:lstStyle/>
          <a:p>
            <a:r>
              <a:rPr lang="es-ES" sz="2400" dirty="0">
                <a:solidFill>
                  <a:srgbClr val="212529"/>
                </a:solidFill>
                <a:latin typeface="Arial Narrow" panose="020B0606020202030204" pitchFamily="34" charset="0"/>
                <a:cs typeface="Latha" panose="020B0502040204020203" pitchFamily="34" charset="0"/>
              </a:rPr>
              <a:t>Señor Jesucristo, 
Bendice a estos niños que se preparan para recibir la Sagrada Comunión por primera vez.</a:t>
            </a:r>
          </a:p>
          <a:p>
            <a:r>
              <a:rPr lang="es-ES" sz="2400" dirty="0">
                <a:solidFill>
                  <a:srgbClr val="212529"/>
                </a:solidFill>
                <a:latin typeface="Arial Narrow" panose="020B0606020202030204" pitchFamily="34" charset="0"/>
                <a:cs typeface="Latha" panose="020B0502040204020203" pitchFamily="34" charset="0"/>
              </a:rPr>
              <a:t>
Que este día sea un paso hacia un amor a la Eucaristía para toda la vida.
</a:t>
            </a:r>
          </a:p>
          <a:p>
            <a:r>
              <a:rPr lang="es-ES" sz="2400" dirty="0">
                <a:solidFill>
                  <a:srgbClr val="212529"/>
                </a:solidFill>
                <a:latin typeface="Arial Narrow" panose="020B0606020202030204" pitchFamily="34" charset="0"/>
                <a:cs typeface="Latha" panose="020B0502040204020203" pitchFamily="34" charset="0"/>
              </a:rPr>
              <a:t>Dales hambre de este alimento sagrado para que acudan a ti en busca de consuelo, guía y sabiduría a medida que crecen en el discipulado completo.
</a:t>
            </a:r>
          </a:p>
          <a:p>
            <a:r>
              <a:rPr lang="es-ES" sz="2400" dirty="0">
                <a:solidFill>
                  <a:srgbClr val="212529"/>
                </a:solidFill>
                <a:latin typeface="Arial Narrow" panose="020B0606020202030204" pitchFamily="34" charset="0"/>
                <a:cs typeface="Latha" panose="020B0502040204020203" pitchFamily="34" charset="0"/>
              </a:rPr>
              <a:t>Gracias por su inocencia y bondad.</a:t>
            </a:r>
          </a:p>
          <a:p>
            <a:r>
              <a:rPr lang="es-ES" sz="2400" dirty="0">
                <a:solidFill>
                  <a:srgbClr val="212529"/>
                </a:solidFill>
                <a:latin typeface="Arial Narrow" panose="020B0606020202030204" pitchFamily="34" charset="0"/>
                <a:cs typeface="Latha" panose="020B0502040204020203" pitchFamily="34" charset="0"/>
              </a:rPr>
              <a:t>
Que sus manos, extendidas en anticipación de tu cuerpo y sangre, nos inspiren a todos a apreciar este sagrado Sacramento. Amén.</a:t>
            </a:r>
            <a:endParaRPr lang="en-US" sz="2400" b="0" i="0" dirty="0">
              <a:solidFill>
                <a:srgbClr val="212529"/>
              </a:solidFill>
              <a:effectLst/>
              <a:latin typeface="Arial Narrow" panose="020B0606020202030204" pitchFamily="34" charset="0"/>
              <a:cs typeface="Latha" panose="020B0502040204020203" pitchFamily="34" charset="0"/>
            </a:endParaRPr>
          </a:p>
        </p:txBody>
      </p:sp>
    </p:spTree>
    <p:extLst>
      <p:ext uri="{BB962C8B-B14F-4D97-AF65-F5344CB8AC3E}">
        <p14:creationId xmlns:p14="http://schemas.microsoft.com/office/powerpoint/2010/main" val="237817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Prodigal Son Jesus told the story of a father whose son had been away a long time. He had gotten into a lot of trouble. But the father loved him so much he forgave him, he just wanted the son back home with him. Find the story in Luke chapter 15 in the New Testament of the Bible. the prodigal son stock pictures, royalty-free photos &amp; images">
            <a:extLst>
              <a:ext uri="{FF2B5EF4-FFF2-40B4-BE49-F238E27FC236}">
                <a16:creationId xmlns:a16="http://schemas.microsoft.com/office/drawing/2014/main" id="{5369A3F4-8888-5D10-C341-1BF3D0E4F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26" y="473948"/>
            <a:ext cx="8164748" cy="5910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327377-C36B-0209-05DD-608CF6A2A4C7}"/>
              </a:ext>
            </a:extLst>
          </p:cNvPr>
          <p:cNvSpPr txBox="1"/>
          <p:nvPr/>
        </p:nvSpPr>
        <p:spPr>
          <a:xfrm>
            <a:off x="8738194" y="594360"/>
            <a:ext cx="3301406" cy="1569660"/>
          </a:xfrm>
          <a:prstGeom prst="rect">
            <a:avLst/>
          </a:prstGeom>
          <a:noFill/>
        </p:spPr>
        <p:txBody>
          <a:bodyPr wrap="square" rtlCol="0">
            <a:spAutoFit/>
          </a:bodyPr>
          <a:lstStyle/>
          <a:p>
            <a:r>
              <a:rPr lang="en-US" sz="4800" dirty="0"/>
              <a:t>El </a:t>
            </a:r>
            <a:r>
              <a:rPr lang="en-US" sz="4800" dirty="0" err="1"/>
              <a:t>hijo</a:t>
            </a:r>
            <a:r>
              <a:rPr lang="en-US" sz="4800" dirty="0"/>
              <a:t> </a:t>
            </a:r>
            <a:r>
              <a:rPr lang="en-US" sz="4800" dirty="0" err="1"/>
              <a:t>pródigo</a:t>
            </a:r>
            <a:endParaRPr lang="en-US" sz="4800" dirty="0"/>
          </a:p>
        </p:txBody>
      </p:sp>
    </p:spTree>
    <p:extLst>
      <p:ext uri="{BB962C8B-B14F-4D97-AF65-F5344CB8AC3E}">
        <p14:creationId xmlns:p14="http://schemas.microsoft.com/office/powerpoint/2010/main" val="219694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2835-F2AF-14F9-4473-9A8748E82109}"/>
              </a:ext>
            </a:extLst>
          </p:cNvPr>
          <p:cNvSpPr>
            <a:spLocks noGrp="1"/>
          </p:cNvSpPr>
          <p:nvPr>
            <p:ph type="title"/>
          </p:nvPr>
        </p:nvSpPr>
        <p:spPr>
          <a:xfrm>
            <a:off x="87864" y="5183071"/>
            <a:ext cx="8534400" cy="1507067"/>
          </a:xfrm>
        </p:spPr>
        <p:txBody>
          <a:bodyPr>
            <a:normAutofit/>
          </a:bodyPr>
          <a:lstStyle/>
          <a:p>
            <a:r>
              <a:rPr lang="es-ES" dirty="0"/>
              <a:t>Cuatro elementos de una buena confesión</a:t>
            </a:r>
            <a:endParaRPr lang="en-US" dirty="0"/>
          </a:p>
        </p:txBody>
      </p:sp>
    </p:spTree>
    <p:extLst>
      <p:ext uri="{BB962C8B-B14F-4D97-AF65-F5344CB8AC3E}">
        <p14:creationId xmlns:p14="http://schemas.microsoft.com/office/powerpoint/2010/main" val="1692922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52" name="Straight Connector 105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6" name="Straight Connector 105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8" name="Straight Connector 105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0" name="Straight Connector 105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62" name="Rectangle 1061">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95 Prodigal Son Stock Photos, Pictures &amp; Royalty-Free Images - iStock">
            <a:extLst>
              <a:ext uri="{FF2B5EF4-FFF2-40B4-BE49-F238E27FC236}">
                <a16:creationId xmlns:a16="http://schemas.microsoft.com/office/drawing/2014/main" id="{2DEC4842-CF5C-F04A-C1B6-07D5AD9639BC}"/>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8954"/>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066" name="Group 1065">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67" name="Straight Connector 1066">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8" name="Straight Connector 1067">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9" name="Straight Connector 1068">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1" name="Straight Connector 1070">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ext Placeholder 5">
            <a:extLst>
              <a:ext uri="{FF2B5EF4-FFF2-40B4-BE49-F238E27FC236}">
                <a16:creationId xmlns:a16="http://schemas.microsoft.com/office/drawing/2014/main" id="{342E752E-2A50-388A-2A4E-00966F9B8266}"/>
              </a:ext>
            </a:extLst>
          </p:cNvPr>
          <p:cNvSpPr>
            <a:spLocks noGrp="1"/>
          </p:cNvSpPr>
          <p:nvPr>
            <p:ph type="body" sz="half" idx="2"/>
          </p:nvPr>
        </p:nvSpPr>
        <p:spPr>
          <a:xfrm>
            <a:off x="7632719" y="702736"/>
            <a:ext cx="3810000" cy="4216398"/>
          </a:xfrm>
        </p:spPr>
        <p:txBody>
          <a:bodyPr>
            <a:normAutofit/>
          </a:bodyPr>
          <a:lstStyle/>
          <a:p>
            <a:r>
              <a:rPr lang="en-US" sz="4000" dirty="0">
                <a:solidFill>
                  <a:schemeClr val="tx1"/>
                </a:solidFill>
              </a:rPr>
              <a:t>CONTRICIÓN</a:t>
            </a:r>
            <a:endParaRPr lang="en-US" sz="3200" dirty="0"/>
          </a:p>
          <a:p>
            <a:r>
              <a:rPr lang="en-US" sz="3200" dirty="0">
                <a:solidFill>
                  <a:schemeClr val="tx1"/>
                </a:solidFill>
              </a:rPr>
              <a:t>DOLOR POR NUESTROS PECADOS</a:t>
            </a:r>
            <a:br>
              <a:rPr lang="en-US" sz="4000" dirty="0"/>
            </a:br>
            <a:endParaRPr lang="en-US" sz="4000" dirty="0"/>
          </a:p>
        </p:txBody>
      </p:sp>
    </p:spTree>
    <p:extLst>
      <p:ext uri="{BB962C8B-B14F-4D97-AF65-F5344CB8AC3E}">
        <p14:creationId xmlns:p14="http://schemas.microsoft.com/office/powerpoint/2010/main" val="108248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273" name="Straight Connector 11272">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5" name="Straight Connector 11274">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7" name="Straight Connector 11276">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79" name="Straight Connector 11278">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81" name="Straight Connector 11280">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1283" name="Rectangle 11282">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C410D-ADE2-4110-B420-E7DFA8608DD2}"/>
              </a:ext>
            </a:extLst>
          </p:cNvPr>
          <p:cNvSpPr>
            <a:spLocks noGrp="1"/>
          </p:cNvSpPr>
          <p:nvPr>
            <p:ph type="title"/>
          </p:nvPr>
        </p:nvSpPr>
        <p:spPr>
          <a:xfrm>
            <a:off x="7592082" y="0"/>
            <a:ext cx="3971902" cy="3028983"/>
          </a:xfrm>
        </p:spPr>
        <p:txBody>
          <a:bodyPr vert="horz" lIns="91440" tIns="45720" rIns="91440" bIns="45720" rtlCol="0" anchor="b">
            <a:normAutofit fontScale="90000"/>
          </a:bodyPr>
          <a:lstStyle/>
          <a:p>
            <a:pPr>
              <a:lnSpc>
                <a:spcPct val="90000"/>
              </a:lnSpc>
            </a:pP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r>
              <a:rPr lang="en-US" sz="4400" dirty="0" err="1"/>
              <a:t>Confesión</a:t>
            </a:r>
            <a:br>
              <a:rPr lang="en-US" sz="4000" dirty="0"/>
            </a:br>
            <a:br>
              <a:rPr lang="en-US" sz="1600" dirty="0"/>
            </a:br>
            <a:r>
              <a:rPr lang="en-US" sz="1600" dirty="0"/>
              <a:t>  </a:t>
            </a:r>
            <a:br>
              <a:rPr lang="en-US" sz="1600" dirty="0"/>
            </a:br>
            <a:br>
              <a:rPr lang="en-US" sz="1600" dirty="0"/>
            </a:br>
            <a:r>
              <a:rPr lang="en-US" sz="3600" dirty="0" err="1"/>
              <a:t>Decir</a:t>
            </a:r>
            <a:r>
              <a:rPr lang="en-US" sz="3600" dirty="0"/>
              <a:t> "lo </a:t>
            </a:r>
            <a:r>
              <a:rPr lang="en-US" sz="3600" dirty="0" err="1"/>
              <a:t>siento</a:t>
            </a:r>
            <a:r>
              <a:rPr lang="en-US" sz="3600" dirty="0"/>
              <a:t>"</a:t>
            </a:r>
            <a:r>
              <a:rPr lang="en-US" sz="1600" dirty="0"/>
              <a:t> </a:t>
            </a:r>
          </a:p>
        </p:txBody>
      </p:sp>
      <p:sp>
        <p:nvSpPr>
          <p:cNvPr id="11285"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omily: Prodigal Son and the Love of the Father - Indian Catholic Matters">
            <a:extLst>
              <a:ext uri="{FF2B5EF4-FFF2-40B4-BE49-F238E27FC236}">
                <a16:creationId xmlns:a16="http://schemas.microsoft.com/office/drawing/2014/main" id="{F7C7D81A-69CF-6E4A-90C1-836AB511B20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5488" b="-1"/>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1287" name="Group 11286">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288" name="Straight Connector 11287">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89" name="Straight Connector 11288">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0" name="Straight Connector 11289">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1" name="Straight Connector 11290">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92" name="Straight Connector 11291">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818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52" name="Straight Connector 105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6" name="Straight Connector 105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8" name="Straight Connector 105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0" name="Straight Connector 105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62" name="Rectangle 1061">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he Prodigal Son Jesus told the story of a father whose son had been away a long time. He had gotten into a lot of trouble. But the father loved him so much he forgave him, he just wanted the son back home with him. Find the story in Luke chapter 15 in the New Testament of the Bible. the prodigal son stock pictures, royalty-free photos &amp; images">
            <a:extLst>
              <a:ext uri="{FF2B5EF4-FFF2-40B4-BE49-F238E27FC236}">
                <a16:creationId xmlns:a16="http://schemas.microsoft.com/office/drawing/2014/main" id="{727A9208-3BA3-57A7-8D6F-2FD6551870D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8640" b="1"/>
          <a:stretch/>
        </p:blipFill>
        <p:spPr bwMode="auto">
          <a:xfrm>
            <a:off x="785685" y="807043"/>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066" name="Group 1065">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67" name="Straight Connector 1066">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8" name="Straight Connector 1067">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9" name="Straight Connector 1068">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1" name="Straight Connector 1070">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Title 10">
            <a:extLst>
              <a:ext uri="{FF2B5EF4-FFF2-40B4-BE49-F238E27FC236}">
                <a16:creationId xmlns:a16="http://schemas.microsoft.com/office/drawing/2014/main" id="{BF76CCB6-329A-E614-A66C-D9BAF82FD78C}"/>
              </a:ext>
            </a:extLst>
          </p:cNvPr>
          <p:cNvSpPr>
            <a:spLocks noGrp="1"/>
          </p:cNvSpPr>
          <p:nvPr>
            <p:ph type="title"/>
          </p:nvPr>
        </p:nvSpPr>
        <p:spPr>
          <a:xfrm>
            <a:off x="7692847" y="2807741"/>
            <a:ext cx="3463479" cy="1143000"/>
          </a:xfrm>
        </p:spPr>
        <p:txBody>
          <a:bodyPr>
            <a:normAutofit fontScale="90000"/>
          </a:bodyPr>
          <a:lstStyle/>
          <a:p>
            <a:r>
              <a:rPr lang="en-US" sz="4400" dirty="0"/>
              <a:t>ABSOLUCIÓN</a:t>
            </a:r>
            <a:br>
              <a:rPr lang="en-US" sz="3200" dirty="0"/>
            </a:br>
            <a:br>
              <a:rPr lang="en-US" sz="1200" dirty="0"/>
            </a:br>
            <a:r>
              <a:rPr lang="en-US" sz="1200" dirty="0"/>
              <a:t>  </a:t>
            </a:r>
            <a:br>
              <a:rPr lang="en-US" sz="1200" dirty="0"/>
            </a:br>
            <a:br>
              <a:rPr lang="en-US" sz="1200" dirty="0"/>
            </a:br>
            <a:br>
              <a:rPr lang="en-US" sz="1200" dirty="0"/>
            </a:br>
            <a:r>
              <a:rPr lang="es-ES" sz="3600" dirty="0"/>
              <a:t>RECIBIR EL PERDÓN DE DIOS</a:t>
            </a:r>
            <a:br>
              <a:rPr lang="en-US" sz="3600" dirty="0"/>
            </a:br>
            <a:endParaRPr lang="en-US" sz="3600" dirty="0"/>
          </a:p>
        </p:txBody>
      </p:sp>
    </p:spTree>
    <p:extLst>
      <p:ext uri="{BB962C8B-B14F-4D97-AF65-F5344CB8AC3E}">
        <p14:creationId xmlns:p14="http://schemas.microsoft.com/office/powerpoint/2010/main" val="180783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2297" name="Group 12296">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298" name="Straight Connector 12297">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99" name="Straight Connector 12298">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0" name="Straight Connector 12299">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1" name="Straight Connector 12300">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02" name="Straight Connector 12301">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2304" name="Rectangle 12303">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6"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Parable of the Prodigal Son | Bible Fun For Kids">
            <a:extLst>
              <a:ext uri="{FF2B5EF4-FFF2-40B4-BE49-F238E27FC236}">
                <a16:creationId xmlns:a16="http://schemas.microsoft.com/office/drawing/2014/main" id="{93AB80A1-D112-6DF8-DC91-E007B6CD8216}"/>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5172" b="-2"/>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2308" name="Group 12307">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309" name="Straight Connector 12308">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0" name="Straight Connector 12309">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1" name="Straight Connector 12310">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2" name="Straight Connector 12311">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13" name="Straight Connector 12312">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itle 4">
            <a:extLst>
              <a:ext uri="{FF2B5EF4-FFF2-40B4-BE49-F238E27FC236}">
                <a16:creationId xmlns:a16="http://schemas.microsoft.com/office/drawing/2014/main" id="{67C36858-856A-DC46-9173-07C04663FA7D}"/>
              </a:ext>
            </a:extLst>
          </p:cNvPr>
          <p:cNvSpPr>
            <a:spLocks noGrp="1"/>
          </p:cNvSpPr>
          <p:nvPr>
            <p:ph type="title"/>
          </p:nvPr>
        </p:nvSpPr>
        <p:spPr>
          <a:xfrm>
            <a:off x="7612117" y="1722967"/>
            <a:ext cx="3434255" cy="1143000"/>
          </a:xfrm>
        </p:spPr>
        <p:txBody>
          <a:bodyPr>
            <a:normAutofit fontScale="90000"/>
          </a:bodyPr>
          <a:lstStyle/>
          <a:p>
            <a:r>
              <a:rPr lang="en-US" sz="4400" dirty="0"/>
              <a:t>PENITENCIA</a:t>
            </a:r>
            <a:br>
              <a:rPr lang="en-US" sz="1200" dirty="0"/>
            </a:br>
            <a:r>
              <a:rPr lang="en-US" sz="1200" dirty="0"/>
              <a:t>  </a:t>
            </a:r>
            <a:br>
              <a:rPr lang="en-US" sz="1200" dirty="0"/>
            </a:br>
            <a:br>
              <a:rPr lang="en-US" sz="1200" dirty="0"/>
            </a:br>
            <a:r>
              <a:rPr lang="en-US" sz="3600" dirty="0"/>
              <a:t>ENMENDAR</a:t>
            </a:r>
          </a:p>
        </p:txBody>
      </p:sp>
    </p:spTree>
    <p:extLst>
      <p:ext uri="{BB962C8B-B14F-4D97-AF65-F5344CB8AC3E}">
        <p14:creationId xmlns:p14="http://schemas.microsoft.com/office/powerpoint/2010/main" val="139951847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1969</TotalTime>
  <Words>342</Words>
  <Application>Microsoft Office PowerPoint</Application>
  <PresentationFormat>Widescreen</PresentationFormat>
  <Paragraphs>67</Paragraphs>
  <Slides>33</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 Narrow</vt:lpstr>
      <vt:lpstr>Calibri</vt:lpstr>
      <vt:lpstr>Century Gothic</vt:lpstr>
      <vt:lpstr>Wingdings 3</vt:lpstr>
      <vt:lpstr>Slice</vt:lpstr>
      <vt:lpstr>Celebrando la Misericordia      de Cristo</vt:lpstr>
      <vt:lpstr>Original Sin</vt:lpstr>
      <vt:lpstr>Sacramento de la Reconciliación</vt:lpstr>
      <vt:lpstr>PowerPoint Presentation</vt:lpstr>
      <vt:lpstr>Cuatro elementos de una buena confesión</vt:lpstr>
      <vt:lpstr>PowerPoint Presentation</vt:lpstr>
      <vt:lpstr>         Confesión      Decir "lo siento" </vt:lpstr>
      <vt:lpstr>ABSOLUCIÓN       RECIBIR EL PERDÓN DE DIOS </vt:lpstr>
      <vt:lpstr>PENITENCIA     ENMENDAR</vt:lpstr>
      <vt:lpstr>PowerPoint Presentation</vt:lpstr>
      <vt:lpstr>Juego de roles de reconciliación</vt:lpstr>
      <vt:lpstr>Tómate un descanso    </vt:lpstr>
      <vt:lpstr>Celebrando la presencia de Cristo</vt:lpstr>
      <vt:lpstr>PowerPoint Presentation</vt:lpstr>
      <vt:lpstr>Video    </vt:lpstr>
      <vt:lpstr>PowerPoint Presentation</vt:lpstr>
      <vt:lpstr>  RITO INTRODUCTORIO  ¡DAMOS ALABANZA Y GLORIA A DIOS!</vt:lpstr>
      <vt:lpstr>PowerPoint Presentation</vt:lpstr>
      <vt:lpstr>La liturgia de la palabra Escuchamos la Palabra de Dios</vt:lpstr>
      <vt:lpstr>La liturgia de la Eucaristía  PREPARAMOS NUESTROS CORAZONES Y MENTES PARA RECIBIR A JESÚS</vt:lpstr>
      <vt:lpstr>PowerPoint Presentation</vt:lpstr>
      <vt:lpstr>El cáliz de Valencia</vt:lpstr>
      <vt:lpstr>Pésaj</vt:lpstr>
      <vt:lpstr>PowerPoint Presentation</vt:lpstr>
      <vt:lpstr>PowerPoint Presentation</vt:lpstr>
      <vt:lpstr>El rito conclusivo  ¡Salimos proclamando las buenas nuevas!</vt:lpstr>
      <vt:lpstr>Tómate un descanso    </vt:lpstr>
      <vt:lpstr>  Lanciano, Italy  8th Century A.D. </vt:lpstr>
      <vt:lpstr> Legnica, Poland 2013 A.D.</vt:lpstr>
      <vt:lpstr>Vaso sagrado y objetos de misa</vt:lpstr>
      <vt:lpstr>PowerPoint Presentation</vt:lpstr>
      <vt:lpstr>PowerPoint Presentation</vt:lpstr>
      <vt:lpstr>Oración 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Gods Mercy</dc:title>
  <dc:creator>David Thomas</dc:creator>
  <cp:lastModifiedBy>Therese Thomas</cp:lastModifiedBy>
  <cp:revision>5</cp:revision>
  <cp:lastPrinted>2023-10-12T21:18:04Z</cp:lastPrinted>
  <dcterms:created xsi:type="dcterms:W3CDTF">2022-11-05T18:07:48Z</dcterms:created>
  <dcterms:modified xsi:type="dcterms:W3CDTF">2023-10-12T21:35:47Z</dcterms:modified>
</cp:coreProperties>
</file>